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6" r:id="rId3"/>
    <p:sldId id="267" r:id="rId4"/>
    <p:sldId id="257" r:id="rId5"/>
    <p:sldId id="263"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6-5-2022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26084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6-5-2022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4405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6-5-2022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1476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6-5-2022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410153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89476BD-3970-4358-9AF2-A3AABB5F8B25}" type="datetimeFigureOut">
              <a:rPr lang="nl-NL" smtClean="0"/>
              <a:t>6-5-2022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4000867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89476BD-3970-4358-9AF2-A3AABB5F8B25}" type="datetimeFigureOut">
              <a:rPr lang="nl-NL" smtClean="0"/>
              <a:t>6-5-2022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217499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89476BD-3970-4358-9AF2-A3AABB5F8B25}" type="datetimeFigureOut">
              <a:rPr lang="nl-NL" smtClean="0"/>
              <a:t>6-5-2022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8189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89476BD-3970-4358-9AF2-A3AABB5F8B25}" type="datetimeFigureOut">
              <a:rPr lang="nl-NL" smtClean="0"/>
              <a:t>6-5-2022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111881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476BD-3970-4358-9AF2-A3AABB5F8B25}" type="datetimeFigureOut">
              <a:rPr lang="nl-NL" smtClean="0"/>
              <a:t>6-5-2022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353782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89476BD-3970-4358-9AF2-A3AABB5F8B25}" type="datetimeFigureOut">
              <a:rPr lang="nl-NL" smtClean="0"/>
              <a:t>6-5-2022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339706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89476BD-3970-4358-9AF2-A3AABB5F8B25}" type="datetimeFigureOut">
              <a:rPr lang="nl-NL" smtClean="0"/>
              <a:t>6-5-2022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183338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476BD-3970-4358-9AF2-A3AABB5F8B25}" type="datetimeFigureOut">
              <a:rPr lang="nl-NL" smtClean="0"/>
              <a:t>6-5-2022</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16486-9F34-4B57-9D94-9C72D9331EC4}" type="slidenum">
              <a:rPr lang="nl-NL" smtClean="0"/>
              <a:t>‹nr.›</a:t>
            </a:fld>
            <a:endParaRPr lang="nl-NL"/>
          </a:p>
        </p:txBody>
      </p:sp>
    </p:spTree>
    <p:extLst>
      <p:ext uri="{BB962C8B-B14F-4D97-AF65-F5344CB8AC3E}">
        <p14:creationId xmlns:p14="http://schemas.microsoft.com/office/powerpoint/2010/main" val="1381978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60E857-0B21-44FC-9757-FA9CB9BCC2DF}"/>
              </a:ext>
            </a:extLst>
          </p:cNvPr>
          <p:cNvSpPr>
            <a:spLocks noGrp="1"/>
          </p:cNvSpPr>
          <p:nvPr>
            <p:ph type="title"/>
          </p:nvPr>
        </p:nvSpPr>
        <p:spPr/>
        <p:txBody>
          <a:bodyPr/>
          <a:lstStyle/>
          <a:p>
            <a:pPr algn="ctr"/>
            <a:r>
              <a:rPr lang="nl-NL" dirty="0"/>
              <a:t>ELEFANT TOOTHPASTE MAKEN</a:t>
            </a:r>
          </a:p>
        </p:txBody>
      </p:sp>
      <p:sp>
        <p:nvSpPr>
          <p:cNvPr id="3" name="Tijdelijke aanduiding voor inhoud 2">
            <a:extLst>
              <a:ext uri="{FF2B5EF4-FFF2-40B4-BE49-F238E27FC236}">
                <a16:creationId xmlns:a16="http://schemas.microsoft.com/office/drawing/2014/main" id="{E08F5272-2EAA-4E82-BD62-3A65E2407A8D}"/>
              </a:ext>
            </a:extLst>
          </p:cNvPr>
          <p:cNvSpPr>
            <a:spLocks noGrp="1"/>
          </p:cNvSpPr>
          <p:nvPr>
            <p:ph idx="1"/>
          </p:nvPr>
        </p:nvSpPr>
        <p:spPr/>
        <p:txBody>
          <a:bodyPr>
            <a:normAutofit/>
          </a:bodyPr>
          <a:lstStyle/>
          <a:p>
            <a:pPr algn="l"/>
            <a:r>
              <a:rPr lang="en-US" b="1" i="0" dirty="0">
                <a:solidFill>
                  <a:srgbClr val="000000"/>
                </a:solidFill>
                <a:effectLst/>
                <a:latin typeface="Poppins" panose="020B0502040204020203" pitchFamily="2" charset="0"/>
              </a:rPr>
              <a:t>Elephant Toothpaste Science Fair Project | Make A Toothpaste For Elephants</a:t>
            </a:r>
            <a:endParaRPr lang="en-US" b="0" i="0" dirty="0">
              <a:solidFill>
                <a:srgbClr val="666666"/>
              </a:solidFill>
              <a:effectLst/>
              <a:latin typeface="Poppins" panose="020B0502040204020203" pitchFamily="2" charset="0"/>
            </a:endParaRPr>
          </a:p>
          <a:p>
            <a:pPr algn="l"/>
            <a:r>
              <a:rPr lang="en-US" b="0" i="0" dirty="0">
                <a:solidFill>
                  <a:srgbClr val="666666"/>
                </a:solidFill>
                <a:effectLst/>
                <a:latin typeface="Poppins" panose="020B0502040204020203" pitchFamily="2" charset="0"/>
              </a:rPr>
              <a:t>Elephants don’t need to brush their teeth. You might be thinking why we need an elephant toothpaste. Picture a huge foaming paste coming out of a bottle, just like you squeeze out toothpaste from a tube. Doesn’t that count as an elephant toothpaste? In this elephant toothpaste science fair project, we will learn how to amaze our friends and teachers with a few simple ingredients</a:t>
            </a:r>
          </a:p>
        </p:txBody>
      </p:sp>
    </p:spTree>
    <p:extLst>
      <p:ext uri="{BB962C8B-B14F-4D97-AF65-F5344CB8AC3E}">
        <p14:creationId xmlns:p14="http://schemas.microsoft.com/office/powerpoint/2010/main" val="129905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23D146-81A6-4050-9116-C326CBD1894B}"/>
              </a:ext>
            </a:extLst>
          </p:cNvPr>
          <p:cNvSpPr>
            <a:spLocks noGrp="1"/>
          </p:cNvSpPr>
          <p:nvPr>
            <p:ph type="title"/>
          </p:nvPr>
        </p:nvSpPr>
        <p:spPr>
          <a:xfrm>
            <a:off x="838200" y="365126"/>
            <a:ext cx="10515600" cy="1084534"/>
          </a:xfrm>
        </p:spPr>
        <p:txBody>
          <a:bodyPr/>
          <a:lstStyle/>
          <a:p>
            <a:r>
              <a:rPr lang="nl-NL" dirty="0" err="1"/>
              <a:t>Needs</a:t>
            </a:r>
            <a:endParaRPr lang="nl-NL" dirty="0"/>
          </a:p>
        </p:txBody>
      </p:sp>
      <p:sp>
        <p:nvSpPr>
          <p:cNvPr id="3" name="Tijdelijke aanduiding voor inhoud 2">
            <a:extLst>
              <a:ext uri="{FF2B5EF4-FFF2-40B4-BE49-F238E27FC236}">
                <a16:creationId xmlns:a16="http://schemas.microsoft.com/office/drawing/2014/main" id="{5532FDF3-7250-4B46-AE47-77E3C18CBA22}"/>
              </a:ext>
            </a:extLst>
          </p:cNvPr>
          <p:cNvSpPr>
            <a:spLocks noGrp="1"/>
          </p:cNvSpPr>
          <p:nvPr>
            <p:ph idx="1"/>
          </p:nvPr>
        </p:nvSpPr>
        <p:spPr>
          <a:xfrm>
            <a:off x="838200" y="1449660"/>
            <a:ext cx="10515600" cy="4727303"/>
          </a:xfrm>
        </p:spPr>
        <p:txBody>
          <a:bodyPr>
            <a:normAutofit fontScale="92500" lnSpcReduction="20000"/>
          </a:bodyPr>
          <a:lstStyle/>
          <a:p>
            <a:r>
              <a:rPr lang="en-US" b="0" i="0" dirty="0">
                <a:solidFill>
                  <a:srgbClr val="666666"/>
                </a:solidFill>
                <a:effectLst/>
                <a:latin typeface="Poppins" panose="00000500000000000000" pitchFamily="2" charset="0"/>
              </a:rPr>
              <a:t>½ </a:t>
            </a:r>
            <a:r>
              <a:rPr lang="en-US" b="0" i="0" dirty="0" err="1">
                <a:solidFill>
                  <a:srgbClr val="666666"/>
                </a:solidFill>
                <a:effectLst/>
                <a:latin typeface="Poppins" panose="00000500000000000000" pitchFamily="2" charset="0"/>
              </a:rPr>
              <a:t>flesje</a:t>
            </a:r>
            <a:r>
              <a:rPr lang="en-US" b="0" i="0" dirty="0">
                <a:solidFill>
                  <a:srgbClr val="666666"/>
                </a:solidFill>
                <a:effectLst/>
                <a:latin typeface="Poppins" panose="00000500000000000000" pitchFamily="2" charset="0"/>
              </a:rPr>
              <a:t> Hydrogen peroxide (3% concentration)</a:t>
            </a:r>
          </a:p>
          <a:p>
            <a:r>
              <a:rPr lang="en-US" b="0" i="0" dirty="0">
                <a:solidFill>
                  <a:srgbClr val="666666"/>
                </a:solidFill>
                <a:effectLst/>
                <a:latin typeface="Poppins" panose="00000500000000000000" pitchFamily="2" charset="0"/>
              </a:rPr>
              <a:t>few </a:t>
            </a:r>
            <a:r>
              <a:rPr lang="en-US" b="0" i="0" dirty="0" err="1">
                <a:solidFill>
                  <a:srgbClr val="666666"/>
                </a:solidFill>
                <a:effectLst/>
                <a:latin typeface="Poppins" panose="00000500000000000000" pitchFamily="2" charset="0"/>
              </a:rPr>
              <a:t>dropsliquid</a:t>
            </a:r>
            <a:r>
              <a:rPr lang="en-US" b="0" i="0" dirty="0">
                <a:solidFill>
                  <a:srgbClr val="666666"/>
                </a:solidFill>
                <a:effectLst/>
                <a:latin typeface="Poppins" panose="00000500000000000000" pitchFamily="2" charset="0"/>
              </a:rPr>
              <a:t> detergent / Liquid soap</a:t>
            </a:r>
          </a:p>
          <a:p>
            <a:r>
              <a:rPr lang="en-US" b="0" i="0" dirty="0">
                <a:solidFill>
                  <a:srgbClr val="666666"/>
                </a:solidFill>
                <a:effectLst/>
                <a:latin typeface="Poppins" panose="00000500000000000000" pitchFamily="2" charset="0"/>
              </a:rPr>
              <a:t>Dry yeast</a:t>
            </a:r>
          </a:p>
          <a:p>
            <a:r>
              <a:rPr lang="en-US" b="0" i="0" dirty="0">
                <a:solidFill>
                  <a:srgbClr val="666666"/>
                </a:solidFill>
                <a:effectLst/>
                <a:latin typeface="Poppins" panose="00000500000000000000" pitchFamily="2" charset="0"/>
              </a:rPr>
              <a:t>Warm water </a:t>
            </a:r>
          </a:p>
          <a:p>
            <a:r>
              <a:rPr lang="en-US" b="0" i="0" dirty="0">
                <a:solidFill>
                  <a:srgbClr val="666666"/>
                </a:solidFill>
                <a:effectLst/>
                <a:latin typeface="Poppins" panose="00000500000000000000" pitchFamily="2" charset="0"/>
              </a:rPr>
              <a:t>Plastic bottle with a narrow mouth (1/2L)</a:t>
            </a:r>
          </a:p>
          <a:p>
            <a:r>
              <a:rPr lang="en-US" b="0" i="0" dirty="0">
                <a:solidFill>
                  <a:srgbClr val="666666"/>
                </a:solidFill>
                <a:effectLst/>
                <a:latin typeface="Poppins" panose="00000500000000000000" pitchFamily="2" charset="0"/>
              </a:rPr>
              <a:t>(Funnel)</a:t>
            </a:r>
          </a:p>
          <a:p>
            <a:r>
              <a:rPr lang="en-US" b="0" i="0" dirty="0">
                <a:solidFill>
                  <a:srgbClr val="666666"/>
                </a:solidFill>
                <a:effectLst/>
                <a:latin typeface="Poppins" panose="00000500000000000000" pitchFamily="2" charset="0"/>
              </a:rPr>
              <a:t>Small cup</a:t>
            </a:r>
          </a:p>
          <a:p>
            <a:r>
              <a:rPr lang="en-US" b="0" i="0" dirty="0">
                <a:solidFill>
                  <a:srgbClr val="666666"/>
                </a:solidFill>
                <a:effectLst/>
                <a:latin typeface="Poppins" panose="00000500000000000000" pitchFamily="2" charset="0"/>
              </a:rPr>
              <a:t>Large tray (big enough so that the paste won’t spill over)</a:t>
            </a:r>
          </a:p>
          <a:p>
            <a:r>
              <a:rPr lang="en-US" b="0" i="0" dirty="0">
                <a:solidFill>
                  <a:srgbClr val="666666"/>
                </a:solidFill>
                <a:effectLst/>
                <a:latin typeface="Poppins" panose="00000500000000000000" pitchFamily="2" charset="0"/>
              </a:rPr>
              <a:t>Food coloring (optional)</a:t>
            </a:r>
          </a:p>
          <a:p>
            <a:r>
              <a:rPr lang="en-US" b="0" i="0" dirty="0">
                <a:solidFill>
                  <a:srgbClr val="666666"/>
                </a:solidFill>
                <a:effectLst/>
                <a:latin typeface="Poppins" panose="00000500000000000000" pitchFamily="2" charset="0"/>
              </a:rPr>
              <a:t>Safety goggles (this is a must as hydrogen peroxide can be irritating for your eyes)</a:t>
            </a:r>
            <a:endParaRPr lang="nl-NL" dirty="0"/>
          </a:p>
        </p:txBody>
      </p:sp>
    </p:spTree>
    <p:extLst>
      <p:ext uri="{BB962C8B-B14F-4D97-AF65-F5344CB8AC3E}">
        <p14:creationId xmlns:p14="http://schemas.microsoft.com/office/powerpoint/2010/main" val="2578817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8F6411-F467-4DE6-8C1C-694D687160EE}"/>
              </a:ext>
            </a:extLst>
          </p:cNvPr>
          <p:cNvSpPr>
            <a:spLocks noGrp="1"/>
          </p:cNvSpPr>
          <p:nvPr>
            <p:ph type="title"/>
          </p:nvPr>
        </p:nvSpPr>
        <p:spPr>
          <a:xfrm>
            <a:off x="838200" y="365126"/>
            <a:ext cx="10515600" cy="538124"/>
          </a:xfrm>
        </p:spPr>
        <p:txBody>
          <a:bodyPr>
            <a:normAutofit fontScale="90000"/>
          </a:bodyPr>
          <a:lstStyle/>
          <a:p>
            <a:r>
              <a:rPr lang="nl-NL" dirty="0"/>
              <a:t>PROCEDURE</a:t>
            </a:r>
          </a:p>
        </p:txBody>
      </p:sp>
      <p:sp>
        <p:nvSpPr>
          <p:cNvPr id="3" name="Tijdelijke aanduiding voor inhoud 2">
            <a:extLst>
              <a:ext uri="{FF2B5EF4-FFF2-40B4-BE49-F238E27FC236}">
                <a16:creationId xmlns:a16="http://schemas.microsoft.com/office/drawing/2014/main" id="{83D2E890-FD00-4415-B8AF-BA0E52990088}"/>
              </a:ext>
            </a:extLst>
          </p:cNvPr>
          <p:cNvSpPr>
            <a:spLocks noGrp="1"/>
          </p:cNvSpPr>
          <p:nvPr>
            <p:ph idx="1"/>
          </p:nvPr>
        </p:nvSpPr>
        <p:spPr>
          <a:xfrm>
            <a:off x="702527" y="1137424"/>
            <a:ext cx="10861287" cy="5229921"/>
          </a:xfrm>
        </p:spPr>
        <p:txBody>
          <a:bodyPr>
            <a:normAutofit fontScale="25000" lnSpcReduction="20000"/>
          </a:bodyPr>
          <a:lstStyle/>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Stand the plastic bottle in the tray. Place the funnel over the mouth of the bottle.</a:t>
            </a:r>
            <a:endParaRPr lang="en-US" sz="3200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Pour half a cup of hydrogen peroxide into the bottle through the funnel.</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Add a few drops of the liquid soap as well into the bottle.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If we want our toothpaste to be colorful, we can add a few drops of food coloring too. This is optional. If we don’t add, we will get a plain white Colgate-like toothpaste.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Mix dry yeast and warm water in the small cup. Stir well.</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Pour this mixture into the bottle through the funnel, and stand aside.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Watch the paste frothing and pouring out of the bottle. Just like someone has squeezed a giant toothpaste tube, right?</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pPr>
            <a:r>
              <a:rPr lang="en-US" sz="7200" b="1" i="1" dirty="0">
                <a:solidFill>
                  <a:srgbClr val="666666"/>
                </a:solidFill>
                <a:effectLst/>
                <a:latin typeface="Poppins" panose="00000500000000000000" pitchFamily="2" charset="0"/>
              </a:rPr>
              <a:t>Safety tip:</a:t>
            </a:r>
            <a:r>
              <a:rPr lang="en-US" sz="7200" b="0" i="0" dirty="0">
                <a:solidFill>
                  <a:srgbClr val="666666"/>
                </a:solidFill>
                <a:effectLst/>
                <a:latin typeface="Poppins" panose="00000500000000000000" pitchFamily="2" charset="0"/>
              </a:rPr>
              <a:t> Make sure to wear your safety glasses and lab aprons. Do not touch the paste. Though we call it toothpaste, it is not safe to touch the paste. Chemicals used can damage your clothing or skin</a:t>
            </a:r>
          </a:p>
          <a:p>
            <a:pPr>
              <a:lnSpc>
                <a:spcPct val="120000"/>
              </a:lnSpc>
            </a:pPr>
            <a:endParaRPr lang="nl-NL" dirty="0"/>
          </a:p>
        </p:txBody>
      </p:sp>
    </p:spTree>
    <p:extLst>
      <p:ext uri="{BB962C8B-B14F-4D97-AF65-F5344CB8AC3E}">
        <p14:creationId xmlns:p14="http://schemas.microsoft.com/office/powerpoint/2010/main" val="89789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a:extLst>
              <a:ext uri="{FF2B5EF4-FFF2-40B4-BE49-F238E27FC236}">
                <a16:creationId xmlns:a16="http://schemas.microsoft.com/office/drawing/2014/main" id="{74C8A6A6-1752-415A-A077-3C83C93638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272" y="301083"/>
            <a:ext cx="11941455" cy="6713034"/>
          </a:xfrm>
        </p:spPr>
      </p:pic>
    </p:spTree>
    <p:extLst>
      <p:ext uri="{BB962C8B-B14F-4D97-AF65-F5344CB8AC3E}">
        <p14:creationId xmlns:p14="http://schemas.microsoft.com/office/powerpoint/2010/main" val="41517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B45FC-A095-4DE3-81AD-5A5FEC90A6FD}"/>
              </a:ext>
            </a:extLst>
          </p:cNvPr>
          <p:cNvSpPr>
            <a:spLocks noGrp="1"/>
          </p:cNvSpPr>
          <p:nvPr>
            <p:ph type="title"/>
          </p:nvPr>
        </p:nvSpPr>
        <p:spPr>
          <a:xfrm>
            <a:off x="838200" y="277037"/>
            <a:ext cx="10515600" cy="1325563"/>
          </a:xfrm>
        </p:spPr>
        <p:txBody>
          <a:bodyPr>
            <a:noAutofit/>
          </a:bodyPr>
          <a:lstStyle/>
          <a:p>
            <a:pPr algn="just"/>
            <a:r>
              <a:rPr lang="nl-NL" sz="2800" dirty="0" err="1"/>
              <a:t>LabJournaal</a:t>
            </a:r>
            <a:r>
              <a:rPr lang="nl-NL" sz="2800" dirty="0"/>
              <a:t> van</a:t>
            </a:r>
            <a:br>
              <a:rPr lang="nl-NL" sz="2800" dirty="0"/>
            </a:br>
            <a:r>
              <a:rPr lang="nl-NL" sz="2800" dirty="0"/>
              <a:t>Datum:…………… Naam:………….………</a:t>
            </a:r>
            <a:br>
              <a:rPr lang="nl-NL" sz="2800" dirty="0"/>
            </a:br>
            <a:endParaRPr lang="nl-NL" sz="2800" dirty="0"/>
          </a:p>
        </p:txBody>
      </p:sp>
      <p:sp>
        <p:nvSpPr>
          <p:cNvPr id="3" name="Tijdelijke aanduiding voor inhoud 2">
            <a:extLst>
              <a:ext uri="{FF2B5EF4-FFF2-40B4-BE49-F238E27FC236}">
                <a16:creationId xmlns:a16="http://schemas.microsoft.com/office/drawing/2014/main" id="{627CC9D8-B0B9-4855-876A-5A2B1C8CED6E}"/>
              </a:ext>
            </a:extLst>
          </p:cNvPr>
          <p:cNvSpPr>
            <a:spLocks noGrp="1"/>
          </p:cNvSpPr>
          <p:nvPr>
            <p:ph idx="1"/>
          </p:nvPr>
        </p:nvSpPr>
        <p:spPr>
          <a:xfrm>
            <a:off x="838200" y="1401879"/>
            <a:ext cx="10515600" cy="5300004"/>
          </a:xfrm>
        </p:spPr>
        <p:txBody>
          <a:bodyPr numCol="1"/>
          <a:lstStyle/>
          <a:p>
            <a:pPr marL="0" indent="0">
              <a:buNone/>
            </a:pPr>
            <a:r>
              <a:rPr lang="nl-NL" dirty="0"/>
              <a:t>Wat ik heb onderzocht:</a:t>
            </a:r>
          </a:p>
          <a:p>
            <a:pPr marL="0" indent="0">
              <a:buNone/>
            </a:pPr>
            <a:endParaRPr lang="nl-NL" dirty="0"/>
          </a:p>
          <a:p>
            <a:pPr marL="0" indent="0">
              <a:buNone/>
            </a:pPr>
            <a:endParaRPr lang="nl-NL" dirty="0"/>
          </a:p>
          <a:p>
            <a:pPr marL="0" indent="0">
              <a:buNone/>
            </a:pPr>
            <a:r>
              <a:rPr lang="nl-NL" dirty="0"/>
              <a:t>Wat had ik nodig:</a:t>
            </a:r>
          </a:p>
          <a:p>
            <a:pPr marL="0" indent="0">
              <a:buNone/>
            </a:pPr>
            <a:endParaRPr lang="nl-NL" dirty="0"/>
          </a:p>
          <a:p>
            <a:pPr marL="0" indent="0">
              <a:buNone/>
            </a:pPr>
            <a:endParaRPr lang="nl-NL" dirty="0"/>
          </a:p>
          <a:p>
            <a:pPr marL="0" indent="0">
              <a:buNone/>
            </a:pPr>
            <a:endParaRPr lang="nl-NL" dirty="0"/>
          </a:p>
          <a:p>
            <a:pPr marL="0" indent="0">
              <a:buNone/>
            </a:pPr>
            <a:r>
              <a:rPr lang="nl-NL" dirty="0"/>
              <a:t>Werkwijze (wat heb ik gedaan):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75659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B45FC-A095-4DE3-81AD-5A5FEC90A6FD}"/>
              </a:ext>
            </a:extLst>
          </p:cNvPr>
          <p:cNvSpPr>
            <a:spLocks noGrp="1"/>
          </p:cNvSpPr>
          <p:nvPr>
            <p:ph type="title"/>
          </p:nvPr>
        </p:nvSpPr>
        <p:spPr>
          <a:xfrm>
            <a:off x="838200" y="277037"/>
            <a:ext cx="10515600" cy="1325563"/>
          </a:xfrm>
        </p:spPr>
        <p:txBody>
          <a:bodyPr>
            <a:noAutofit/>
          </a:bodyPr>
          <a:lstStyle/>
          <a:p>
            <a:pPr algn="just"/>
            <a:r>
              <a:rPr lang="nl-NL" sz="2800" dirty="0" err="1"/>
              <a:t>LabJournaal</a:t>
            </a:r>
            <a:r>
              <a:rPr lang="nl-NL" sz="2800" dirty="0"/>
              <a:t> van</a:t>
            </a:r>
            <a:br>
              <a:rPr lang="nl-NL" sz="2800" dirty="0"/>
            </a:br>
            <a:r>
              <a:rPr lang="nl-NL" sz="2800" dirty="0"/>
              <a:t>Datum:…………… Naam:………….………</a:t>
            </a:r>
            <a:br>
              <a:rPr lang="nl-NL" sz="2800" dirty="0"/>
            </a:br>
            <a:endParaRPr lang="nl-NL" sz="2800" dirty="0"/>
          </a:p>
        </p:txBody>
      </p:sp>
      <p:sp>
        <p:nvSpPr>
          <p:cNvPr id="3" name="Tijdelijke aanduiding voor inhoud 2">
            <a:extLst>
              <a:ext uri="{FF2B5EF4-FFF2-40B4-BE49-F238E27FC236}">
                <a16:creationId xmlns:a16="http://schemas.microsoft.com/office/drawing/2014/main" id="{627CC9D8-B0B9-4855-876A-5A2B1C8CED6E}"/>
              </a:ext>
            </a:extLst>
          </p:cNvPr>
          <p:cNvSpPr>
            <a:spLocks noGrp="1"/>
          </p:cNvSpPr>
          <p:nvPr>
            <p:ph idx="1"/>
          </p:nvPr>
        </p:nvSpPr>
        <p:spPr>
          <a:xfrm>
            <a:off x="838200" y="1401879"/>
            <a:ext cx="10515600" cy="5300004"/>
          </a:xfrm>
        </p:spPr>
        <p:txBody>
          <a:bodyPr numCol="1"/>
          <a:lstStyle/>
          <a:p>
            <a:pPr marL="0" indent="0">
              <a:buNone/>
            </a:pPr>
            <a:r>
              <a:rPr lang="nl-NL" dirty="0"/>
              <a:t>Resultaten: beschrijf wat er gebeurde</a:t>
            </a:r>
          </a:p>
          <a:p>
            <a:pPr marL="0" indent="0">
              <a:buNone/>
            </a:pPr>
            <a:endParaRPr lang="nl-NL" dirty="0"/>
          </a:p>
          <a:p>
            <a:pPr marL="0" indent="0">
              <a:buNone/>
            </a:pPr>
            <a:endParaRPr lang="nl-NL" dirty="0"/>
          </a:p>
          <a:p>
            <a:pPr marL="0" indent="0">
              <a:buNone/>
            </a:pPr>
            <a:r>
              <a:rPr lang="nl-NL" dirty="0"/>
              <a:t>Analyse: Kun je verklaren wat er gebeurde?</a:t>
            </a:r>
          </a:p>
          <a:p>
            <a:pPr marL="0" indent="0">
              <a:buNone/>
            </a:pPr>
            <a:endParaRPr lang="nl-NL" dirty="0"/>
          </a:p>
        </p:txBody>
      </p:sp>
    </p:spTree>
    <p:extLst>
      <p:ext uri="{BB962C8B-B14F-4D97-AF65-F5344CB8AC3E}">
        <p14:creationId xmlns:p14="http://schemas.microsoft.com/office/powerpoint/2010/main" val="270626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9BEF8D-C740-4913-9969-3F0966F38AF8}"/>
              </a:ext>
            </a:extLst>
          </p:cNvPr>
          <p:cNvSpPr>
            <a:spLocks noGrp="1"/>
          </p:cNvSpPr>
          <p:nvPr>
            <p:ph type="title"/>
          </p:nvPr>
        </p:nvSpPr>
        <p:spPr/>
        <p:txBody>
          <a:bodyPr/>
          <a:lstStyle/>
          <a:p>
            <a:r>
              <a:rPr lang="nl-NL" dirty="0"/>
              <a:t>Bij analyse </a:t>
            </a:r>
          </a:p>
        </p:txBody>
      </p:sp>
      <p:sp>
        <p:nvSpPr>
          <p:cNvPr id="3" name="Tijdelijke aanduiding voor inhoud 2">
            <a:extLst>
              <a:ext uri="{FF2B5EF4-FFF2-40B4-BE49-F238E27FC236}">
                <a16:creationId xmlns:a16="http://schemas.microsoft.com/office/drawing/2014/main" id="{51102A73-8F9B-4C2F-8285-D6A46A2BE17F}"/>
              </a:ext>
            </a:extLst>
          </p:cNvPr>
          <p:cNvSpPr>
            <a:spLocks noGrp="1"/>
          </p:cNvSpPr>
          <p:nvPr>
            <p:ph idx="1"/>
          </p:nvPr>
        </p:nvSpPr>
        <p:spPr>
          <a:xfrm>
            <a:off x="838200" y="1546845"/>
            <a:ext cx="10515600" cy="4351338"/>
          </a:xfrm>
        </p:spPr>
        <p:txBody>
          <a:bodyPr>
            <a:normAutofit/>
          </a:bodyPr>
          <a:lstStyle/>
          <a:p>
            <a:pPr marL="0" indent="0">
              <a:buNone/>
            </a:pPr>
            <a:r>
              <a:rPr lang="nl-NL" dirty="0"/>
              <a:t>Probeer het volgende uit te zoeken:</a:t>
            </a:r>
          </a:p>
          <a:p>
            <a:r>
              <a:rPr lang="nl-NL" dirty="0"/>
              <a:t>Welke deeltjes er in de ingrediënten die je nodig had zitten</a:t>
            </a:r>
          </a:p>
          <a:p>
            <a:r>
              <a:rPr lang="nl-NL" dirty="0"/>
              <a:t>Zitten deze deeltjes ook in het </a:t>
            </a:r>
            <a:r>
              <a:rPr lang="nl-NL" dirty="0" err="1"/>
              <a:t>Elephant</a:t>
            </a:r>
            <a:r>
              <a:rPr lang="nl-NL" dirty="0"/>
              <a:t> </a:t>
            </a:r>
            <a:r>
              <a:rPr lang="nl-NL" dirty="0" err="1"/>
              <a:t>Toothpaste</a:t>
            </a:r>
            <a:r>
              <a:rPr lang="nl-NL" dirty="0"/>
              <a:t>?</a:t>
            </a:r>
          </a:p>
          <a:p>
            <a:pPr marL="0" indent="0">
              <a:buNone/>
            </a:pPr>
            <a:endParaRPr lang="nl-NL" dirty="0"/>
          </a:p>
          <a:p>
            <a:pPr marL="0" indent="0">
              <a:buNone/>
            </a:pPr>
            <a:r>
              <a:rPr lang="nl-NL" dirty="0"/>
              <a:t>Zoek uit wat er is gebeurd door de ingrediënten samen te voegen</a:t>
            </a:r>
          </a:p>
          <a:p>
            <a:pPr marL="0" indent="0">
              <a:buNone/>
            </a:pPr>
            <a:endParaRPr lang="nl-NL" dirty="0"/>
          </a:p>
          <a:p>
            <a:pPr marL="0" indent="0">
              <a:buNone/>
            </a:pPr>
            <a:r>
              <a:rPr lang="nl-NL" dirty="0"/>
              <a:t>Kun je dit aan anderen uitleggen? Maak iets waarmee je goed kunt laten zien wat er is gebeurd</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567421365"/>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TotalTime>
  <Words>441</Words>
  <Application>Microsoft Office PowerPoint</Application>
  <PresentationFormat>Breedbeeld</PresentationFormat>
  <Paragraphs>52</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Poppins</vt:lpstr>
      <vt:lpstr>Office Theme</vt:lpstr>
      <vt:lpstr>ELEFANT TOOTHPASTE MAKEN</vt:lpstr>
      <vt:lpstr>Needs</vt:lpstr>
      <vt:lpstr>PROCEDURE</vt:lpstr>
      <vt:lpstr>PowerPoint-presentatie</vt:lpstr>
      <vt:lpstr>LabJournaal van Datum:…………… Naam:………….……… </vt:lpstr>
      <vt:lpstr>LabJournaal van Datum:…………… Naam:………….……… </vt:lpstr>
      <vt:lpstr>Bij analyse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boukje heidema</dc:creator>
  <cp:lastModifiedBy>User</cp:lastModifiedBy>
  <cp:revision>10</cp:revision>
  <dcterms:created xsi:type="dcterms:W3CDTF">2022-02-15T10:49:30Z</dcterms:created>
  <dcterms:modified xsi:type="dcterms:W3CDTF">2022-05-06T11:01:50Z</dcterms:modified>
</cp:coreProperties>
</file>