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62FF1-0925-6719-5DFE-ABDC6013BB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F440DF7-B0FE-B622-17C1-1A7003D98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CE50B1-844C-CA8B-AF39-41336F8F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7EAFA0-EE20-83B3-DF3D-399B79DB4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83C180-D5BF-0417-79B3-65D16C812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31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66954-88BE-D254-5CEF-45C36D8D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134787-95B2-C909-62F7-21932CDEF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E8B418-01D7-AE5A-3770-BF900820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BA9D86-DCD3-127E-8D65-114EFC8F0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40AE1A-2EDF-8E3A-2606-43A21CF53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11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DAED246-A94A-3C60-5FAD-1DE2589F7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B8B0FD-BD42-76FB-75C2-B9682C941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2545F3-72E5-A636-5E8E-A4B889B7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C2DB89-3D32-AD7A-7399-CCE356B8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EEFF84-21A1-629F-C326-E55B6BA78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F6B74D-6140-C46A-F8C3-6819B9DC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5B465-7CEE-847C-767F-B95D8C974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EE98D9-45CC-28AF-8A3E-24240905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C2ECF7-07E4-7E02-D89D-F7EF4C39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9B5100-C97F-D5B2-A35E-B8E6A4A7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94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9C3FA-7ED3-EB9E-EA28-4C1CB881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BE90F1-29CE-C43E-F235-6C2DE5EBA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F4272F-FBB9-7C86-C4AC-75E520D6B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EDC8B0-34C8-4196-4A73-D62E4FD9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9827FE-1A82-9A62-0743-82679B75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80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96210E-EB1F-046C-87EE-F5C40D47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EA6DE2-A8D9-BFBE-2E05-7CDC6360A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B390BF-21DB-B09D-72D9-86E4E00D1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57AC44C-5689-A085-3F61-93832C8F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44F0734-F22F-7F82-7DAA-72EEFDED3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E19896-898A-B152-00BF-89C68A5F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72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BA3D51-5D2B-1B48-2EAD-9ED7F307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C6131E-3F56-9A98-3082-D78B82E31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9620A24-2643-F289-9010-08BD2104B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ECDBC6-30CA-EE4C-9591-EED28DC49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C9C0E24-EC36-556E-4927-88700508AB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5FA8B3A-0DD5-00BA-ECB2-30B16E9F9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1CC8273-362D-A25E-ADDC-E39A1098C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00E831-7AFD-8F99-FD99-955B350C6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79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7C608-59AC-3759-BA16-ECA60283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4A2DD72-E582-EA46-AF45-E0D40B9E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1568FA-CF93-475B-3DA4-B99D54444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DD06A70-7AC5-6456-E7DD-BEF30AEB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4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90745CE-DB69-A8CC-DD28-14DD0331A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B862B6A-CCAD-2C10-BCD7-508A5E0C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7E8888A-18C2-1C7D-2FDB-99C430F0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34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09B3B-4CF0-4867-75CF-D9C244B21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319125-7757-9ECF-1DD0-DC3B54679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FE1DA9-AC3C-D21A-CCA6-9A04EC518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DC10497-3870-9636-6831-D3A4C3F54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3B17F3-3401-945E-86D4-86022AE6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68547F-E1AC-D358-0E47-577B049F3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03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C29F1-0F44-C9ED-29A9-BA26F3272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DC81C5A-D806-C1DB-6722-4669FED06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F0AEB4-9233-DDD4-1600-7DFD9C059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43216B1-57B8-2143-FA7F-7BCA1CD34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A11986-A5DB-726A-816B-8C386053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DB4FF5-3859-A425-06BC-8B9AF8EF6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04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30640C-7BA3-1590-0A91-CF68F7AE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BE3E8D-6DB7-94FE-DFF5-724F9DB75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74A730-11BC-B910-D006-633A46E158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4CFB-E198-423D-8D12-EFECEDA1694E}" type="datetimeFigureOut">
              <a:rPr lang="nl-NL" smtClean="0"/>
              <a:t>28-11-2022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CF79A5-A15B-2076-4DE3-72A0E4074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4907DC-5B2F-98F0-2F29-580371CB3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172B-9CAA-497C-A84E-1067809B2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15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D7E79-8214-1E96-FBFA-02B25D1A9D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OPDRACHT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703CBF-AC6F-F835-06C7-B31E6C733A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FORENSISCH ONDERZOEK</a:t>
            </a:r>
          </a:p>
          <a:p>
            <a:endParaRPr lang="nl-NL" dirty="0"/>
          </a:p>
          <a:p>
            <a:pPr algn="l"/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Hoe kun je een dader opsporen door sporen te volgen: Poeders, DNA, Vingerafdrukken</a:t>
            </a:r>
          </a:p>
          <a:p>
            <a:pPr algn="l"/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Met deze informatie ga je aan de slag met de volgende opdracht: </a:t>
            </a:r>
          </a:p>
          <a:p>
            <a:pPr algn="l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05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9790F0-3DBE-ABE6-A70D-E3BD2295D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7A40B4-4224-4E04-ADEC-70D452497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633"/>
            <a:ext cx="10515600" cy="485395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Maak iets waar je deze informatie in gebruikt.</a:t>
            </a:r>
          </a:p>
          <a:p>
            <a:pPr>
              <a:lnSpc>
                <a:spcPct val="115000"/>
              </a:lnSpc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Scratch: </a:t>
            </a:r>
            <a:r>
              <a:rPr lang="nl-NL" sz="26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bijv</a:t>
            </a: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verhaal of escaperoom</a:t>
            </a:r>
          </a:p>
          <a:p>
            <a:pPr>
              <a:lnSpc>
                <a:spcPct val="115000"/>
              </a:lnSpc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Stripverhaal’</a:t>
            </a:r>
          </a:p>
          <a:p>
            <a:pPr>
              <a:lnSpc>
                <a:spcPct val="115000"/>
              </a:lnSpc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Website</a:t>
            </a:r>
          </a:p>
          <a:p>
            <a:pPr>
              <a:lnSpc>
                <a:spcPct val="115000"/>
              </a:lnSpc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Poster</a:t>
            </a:r>
          </a:p>
          <a:p>
            <a:pPr>
              <a:lnSpc>
                <a:spcPct val="115000"/>
              </a:lnSpc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Stopmotion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nl-NL" sz="2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Zorg ervoor dat je een goed plan hebt waarin je de informatie verwerkt en je idee uitwerkt. Je bedenkt wat je gaat maken en wat je daarbij nodig hebt. </a:t>
            </a:r>
          </a:p>
          <a:p>
            <a:pPr marL="0" indent="0">
              <a:lnSpc>
                <a:spcPct val="115000"/>
              </a:lnSpc>
              <a:buNone/>
            </a:pPr>
            <a:endParaRPr lang="nl-NL" sz="26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nl-NL" sz="26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Lukt het om met je uitgewerkte  idee informatie te geven/gebruiken die je hebt geleerd in de les forensisch onderzoek??</a:t>
            </a:r>
            <a:endParaRPr lang="nl-NL" sz="2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20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6A2C2-07F6-51F7-0F53-DB61D0BAA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2E922C-DF57-BF01-C487-4D281E265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48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buNone/>
            </a:pPr>
            <a:endParaRPr lang="nl-NL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gaat volgens het ontwerpmodel aan het werk.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Bedenk eerst ideeën. Schrijf je ideeën op.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Zijn alle ideeën genoemd? Kies dan het beste uit. (het idee waarvan je denkt dat het te maken is en dat het werkt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Maak een duidelijke schets, plan met grijs potlood op een A4 (volgens planschema als dat er is)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Wat heb je nodig? Schrijf dit erbij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Overleg met Boukje je plan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Test of je informatie/verhaal overkomt. Daar kun je Boukje of andere leerlingen naar vragen. Begrijpen zij wat er gebeurt en welke informatie je geeft.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Werkt het? Ben je tevreden?  </a:t>
            </a:r>
            <a:r>
              <a:rPr lang="nl-NL" sz="1800" dirty="0"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Zorg dan voor een mooie afwerking (netjes afgewerkt, goed te volgen)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Werkt het nog niet zoals gedacht? Onderzoek waardoor dit komt -&gt; Doorloop het plan opnieuw: wat moet verbeterd worden, hoe krijgen jullie dit voor elkaar?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Je hebt 3 lessen de tijd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Aan het eind van de eerste les is het idee duidelijk en heb je een begin gemaakt met de uitwerking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092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Ontwerpend leren - C3">
            <a:extLst>
              <a:ext uri="{FF2B5EF4-FFF2-40B4-BE49-F238E27FC236}">
                <a16:creationId xmlns:a16="http://schemas.microsoft.com/office/drawing/2014/main" id="{3EB01F58-2CC1-E6F8-534A-6FD7247FA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909" y="248401"/>
            <a:ext cx="6799370" cy="6609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28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C6F45-3C15-B4C8-22BD-B2079D7F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7FCAD0-DD9E-D52E-04F5-BB1A6F3E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Ik begrijp informatie over forensisch onderzoek: hoe kun je een dader opsporen.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Ik kan een iets bedenken en maken om deze informatie over te brengen.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Ik weet wat ik daarvoor nodig heb en hoe ik dit kan gebruiken voor wat ik wil maken.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Ik kan mijn plan uitleggen en ook naar de ander luisteren als zij mij hun plan vertellen.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935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4EFC65-F7DE-731E-7B24-C2F65DE6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SUCCESCRITERIA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329AB9-07FB-18E1-3EE0-3A1AABDDD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endParaRPr lang="nl-NL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sng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Werk volgens het stappenplan</a:t>
            </a:r>
            <a:endParaRPr lang="nl-NL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Test tussendoor of alles van je idee goed zit en ‘werkt’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Werk rustig en netjes en help elkaar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Ruim na afloop je spullen op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Overleg steeds met elkaar op een prettige manier</a:t>
            </a:r>
          </a:p>
        </p:txBody>
      </p:sp>
    </p:spTree>
    <p:extLst>
      <p:ext uri="{BB962C8B-B14F-4D97-AF65-F5344CB8AC3E}">
        <p14:creationId xmlns:p14="http://schemas.microsoft.com/office/powerpoint/2010/main" val="46938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0EE83-11C7-A4FF-AF71-E049FD1C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SUCCESCRITERIA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60DAD7-9832-15A3-49FB-EB617BF12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87" y="1723069"/>
            <a:ext cx="6109010" cy="4282604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15000"/>
              </a:lnSpc>
              <a:buNone/>
            </a:pPr>
            <a:r>
              <a:rPr lang="nl-NL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bij * groep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2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 zit informatie in over forensisch onderzoek. (minimaal 2 sporen)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2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 is goed uit te leggen wat deze informatie in jouw werk is.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2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Het werk zit goed in elkaar en is netjes afgewerkt (overzichtelijk, duidelijk, goed te volgen, </a:t>
            </a:r>
            <a:r>
              <a:rPr lang="nl-NL" sz="2800" u="none" strike="noStrike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etc</a:t>
            </a:r>
            <a:r>
              <a:rPr lang="nl-NL" sz="2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E0648E2-4F17-CEF4-33D1-71B9103D9F2E}"/>
              </a:ext>
            </a:extLst>
          </p:cNvPr>
          <p:cNvSpPr txBox="1"/>
          <p:nvPr/>
        </p:nvSpPr>
        <p:spPr>
          <a:xfrm>
            <a:off x="6568069" y="1495207"/>
            <a:ext cx="5062654" cy="4510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lnSpc>
                <a:spcPct val="115000"/>
              </a:lnSpc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bij **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Het werk is origineel en zit goed  in elkaar. Je hebt er </a:t>
            </a:r>
            <a:r>
              <a:rPr lang="nl-NL" sz="1800" u="none" strike="noStrike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bijv</a:t>
            </a: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een eigen spoor erbij gedaan.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Er is goed uit te leggen welke informatie waarvoor is gebruikt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constructie is netjes afgewerkt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Het werk heeft bepaalde details</a:t>
            </a:r>
          </a:p>
          <a:p>
            <a:pPr indent="0">
              <a:lnSpc>
                <a:spcPct val="115000"/>
              </a:lnSpc>
              <a:buNone/>
            </a:pPr>
            <a:endParaRPr lang="nl-NL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bij ***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Als **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●"/>
            </a:pPr>
            <a:r>
              <a:rPr lang="nl-NL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Het werk is zo goed gemaakt dat mensen die geen kennis hebben over forensisch onderzoek nu meer weten.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395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118DE90F-A634-7000-E7EA-B928315700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77" t="20487" r="31676" b="11708"/>
          <a:stretch/>
        </p:blipFill>
        <p:spPr>
          <a:xfrm>
            <a:off x="2230245" y="656595"/>
            <a:ext cx="6456556" cy="629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684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91900-A098-01C0-4001-BBA93DB8D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AF5AC4-429A-E7A8-11E6-62FF1EC3D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3433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513</Words>
  <Application>Microsoft Office PowerPoint</Application>
  <PresentationFormat>Breedbeeld</PresentationFormat>
  <Paragraphs>54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OPDRACHT </vt:lpstr>
      <vt:lpstr>OPDRACHT</vt:lpstr>
      <vt:lpstr>STAPPENPLAN</vt:lpstr>
      <vt:lpstr>PowerPoint-presentatie</vt:lpstr>
      <vt:lpstr>DOELEN</vt:lpstr>
      <vt:lpstr>SUCCESCRITERIA</vt:lpstr>
      <vt:lpstr>SUCCESCRITERIA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OPDRACHT </dc:title>
  <dc:creator>User</dc:creator>
  <cp:lastModifiedBy>User</cp:lastModifiedBy>
  <cp:revision>3</cp:revision>
  <dcterms:created xsi:type="dcterms:W3CDTF">2022-11-28T08:13:58Z</dcterms:created>
  <dcterms:modified xsi:type="dcterms:W3CDTF">2022-11-28T09:30:25Z</dcterms:modified>
</cp:coreProperties>
</file>