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D97BE7-4140-4646-8FFD-8F45A45E659D}" type="datetimeFigureOut">
              <a:rPr lang="nl-NL" smtClean="0"/>
              <a:t>1-4-2021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5A419A-7AF4-436F-9496-7A2F8EE73F15}" type="slidenum">
              <a:rPr lang="nl-NL" smtClean="0"/>
              <a:t>‹nr.›</a:t>
            </a:fld>
            <a:endParaRPr lang="nl-NL"/>
          </a:p>
        </p:txBody>
      </p:sp>
    </p:spTree>
    <p:extLst>
      <p:ext uri="{BB962C8B-B14F-4D97-AF65-F5344CB8AC3E}">
        <p14:creationId xmlns:p14="http://schemas.microsoft.com/office/powerpoint/2010/main" val="2643600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Het spijsverteringskanaal begint bij de mond en loopt via maag en darmen tot aan de anus. Het haalt alle nuttige stoffen uit je eten en voert de afvalstoffen die overblijven af. Dit hele proces heet de </a:t>
            </a:r>
            <a:r>
              <a:rPr lang="nl-NL" sz="1200" i="1" kern="1200" dirty="0">
                <a:solidFill>
                  <a:schemeClr val="tx1"/>
                </a:solidFill>
                <a:effectLst/>
                <a:latin typeface="+mn-lt"/>
                <a:ea typeface="+mn-ea"/>
                <a:cs typeface="+mn-cs"/>
              </a:rPr>
              <a:t>spijsvertering</a:t>
            </a:r>
            <a:r>
              <a:rPr lang="nl-NL" sz="1200" kern="1200" dirty="0">
                <a:solidFill>
                  <a:schemeClr val="tx1"/>
                </a:solidFill>
                <a:effectLst/>
                <a:latin typeface="+mn-lt"/>
                <a:ea typeface="+mn-ea"/>
                <a:cs typeface="+mn-cs"/>
              </a:rPr>
              <a:t>.</a:t>
            </a:r>
          </a:p>
        </p:txBody>
      </p:sp>
      <p:sp>
        <p:nvSpPr>
          <p:cNvPr id="4" name="Tijdelijke aanduiding voor dianummer 3"/>
          <p:cNvSpPr>
            <a:spLocks noGrp="1"/>
          </p:cNvSpPr>
          <p:nvPr>
            <p:ph type="sldNum" sz="quarter" idx="10"/>
          </p:nvPr>
        </p:nvSpPr>
        <p:spPr/>
        <p:txBody>
          <a:bodyPr/>
          <a:lstStyle/>
          <a:p>
            <a:fld id="{6ACE0377-311D-41B7-8544-2C9BBE81F414}" type="slidenum">
              <a:rPr lang="nl-NL" smtClean="0"/>
              <a:t>1</a:t>
            </a:fld>
            <a:endParaRPr lang="nl-NL"/>
          </a:p>
        </p:txBody>
      </p:sp>
    </p:spTree>
    <p:extLst>
      <p:ext uri="{BB962C8B-B14F-4D97-AF65-F5344CB8AC3E}">
        <p14:creationId xmlns:p14="http://schemas.microsoft.com/office/powerpoint/2010/main" val="2468629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61B10E-F0AF-49A5-8A3C-E0D8FA1C6BF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38108E7-4C84-448C-BE4A-0D93B6B31B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D4462C3-0D33-4B5A-AB4C-C9BED2C872CD}"/>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5" name="Tijdelijke aanduiding voor voettekst 4">
            <a:extLst>
              <a:ext uri="{FF2B5EF4-FFF2-40B4-BE49-F238E27FC236}">
                <a16:creationId xmlns:a16="http://schemas.microsoft.com/office/drawing/2014/main" id="{BC45FEB0-3142-42F9-A48E-6ED6B8EA362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A8BD18C-4267-4FA4-8940-8C1DE2083094}"/>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3843672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CC6EB7-A505-49C1-B1EC-CBDE1F4E13B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1BC1FA8-A6E5-4FC3-BEE4-668C69AAADB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C5B7CC6-117F-4C06-ACC4-FF0C6032F6AE}"/>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5" name="Tijdelijke aanduiding voor voettekst 4">
            <a:extLst>
              <a:ext uri="{FF2B5EF4-FFF2-40B4-BE49-F238E27FC236}">
                <a16:creationId xmlns:a16="http://schemas.microsoft.com/office/drawing/2014/main" id="{D2C006A9-BF36-4FA0-A67A-50870620CB6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E8B9A73-6F4E-4924-9AAE-3999D0236F18}"/>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2321128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25FF76A-8B31-4C2B-A685-8A977C8387B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E14175A-AA58-4F20-9F80-4E205C65D00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3869339-95C4-4B16-9047-85D967ABB945}"/>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5" name="Tijdelijke aanduiding voor voettekst 4">
            <a:extLst>
              <a:ext uri="{FF2B5EF4-FFF2-40B4-BE49-F238E27FC236}">
                <a16:creationId xmlns:a16="http://schemas.microsoft.com/office/drawing/2014/main" id="{BA557CE9-40DA-4A85-9CF2-9018DF2DB94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289567D-6E54-4685-8486-0E2FF42FEBBE}"/>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228863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099083-AFC1-4A00-BAEC-4B4D282A218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56D082E-2213-47E5-9A79-A7FDF4ECCF8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1C28A19-81EE-435A-A6F9-098534DBDE2F}"/>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5" name="Tijdelijke aanduiding voor voettekst 4">
            <a:extLst>
              <a:ext uri="{FF2B5EF4-FFF2-40B4-BE49-F238E27FC236}">
                <a16:creationId xmlns:a16="http://schemas.microsoft.com/office/drawing/2014/main" id="{F81AB0AB-DC45-4E75-92F2-9015F41D69B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55525C1-F840-4712-B1D6-A893F11B02C7}"/>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1521650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EB005D-1056-4E5E-8E36-17F6679E8B2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BDA8337-4C2C-4CAD-BA4D-BF04FFF724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4CD5F14-21DD-433B-BF02-0821186BF4EB}"/>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5" name="Tijdelijke aanduiding voor voettekst 4">
            <a:extLst>
              <a:ext uri="{FF2B5EF4-FFF2-40B4-BE49-F238E27FC236}">
                <a16:creationId xmlns:a16="http://schemas.microsoft.com/office/drawing/2014/main" id="{F0EAEB38-95B1-4C54-840F-90C03BE7F46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A033F88-C630-4A36-891C-EBE03887CC6A}"/>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15529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6DB0C-877E-4532-AEA1-A83C4904036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966C01C-1D5C-41F4-AB18-C2D1B6451FE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BB3EE4E-ECCE-4986-B378-49FF037A247D}"/>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7EE174C-30B5-49E9-8392-AE56374AB424}"/>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6" name="Tijdelijke aanduiding voor voettekst 5">
            <a:extLst>
              <a:ext uri="{FF2B5EF4-FFF2-40B4-BE49-F238E27FC236}">
                <a16:creationId xmlns:a16="http://schemas.microsoft.com/office/drawing/2014/main" id="{7FA43DA7-1D25-47D5-A385-2692A9CE347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BF4FE83-1512-441F-AB77-D8B096ECC459}"/>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618273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B8E84A-F202-449D-B063-F9BB0EBF299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04AF0E2-FD0B-45BF-A7F1-89F22052B4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92CDBCF-FFCB-4C6A-856F-039274AD73F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96970D1-2580-45C6-9065-406B7C9DD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DA1CE28-B2F1-42DF-99A1-715A5E9618B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3502930-6C92-4631-8A86-43188546DAEF}"/>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8" name="Tijdelijke aanduiding voor voettekst 7">
            <a:extLst>
              <a:ext uri="{FF2B5EF4-FFF2-40B4-BE49-F238E27FC236}">
                <a16:creationId xmlns:a16="http://schemas.microsoft.com/office/drawing/2014/main" id="{626BD030-8D04-40A9-B79F-06E3E1D223B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1CEF214-4E19-4577-982F-5E3B7DB193C9}"/>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212579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CE7C31-4652-4475-90E1-1D74F925D60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385B659-9B07-422E-B78A-37ECB5786E19}"/>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4" name="Tijdelijke aanduiding voor voettekst 3">
            <a:extLst>
              <a:ext uri="{FF2B5EF4-FFF2-40B4-BE49-F238E27FC236}">
                <a16:creationId xmlns:a16="http://schemas.microsoft.com/office/drawing/2014/main" id="{691FDA3E-36A6-4321-BFF6-EB48001466A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526F76C-93D6-4A17-815D-31AA65ACA21E}"/>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813263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633FD77-94D9-4540-8AA8-ADA055F5C4F2}"/>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3" name="Tijdelijke aanduiding voor voettekst 2">
            <a:extLst>
              <a:ext uri="{FF2B5EF4-FFF2-40B4-BE49-F238E27FC236}">
                <a16:creationId xmlns:a16="http://schemas.microsoft.com/office/drawing/2014/main" id="{9AA59B84-D185-4A3B-BB26-B669BEAB910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40E940F-5AA6-49DD-8346-6F0760AB86C9}"/>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3209998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6B4FC0-8FB6-426E-BC96-7F3BB9CA5B3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02A6CB0-3B18-428B-92B7-DEAD8946F3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AFF3775-4263-4CCF-96C3-4A2E2468B1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7CA6A0A-898B-41EB-A4CF-2880DEDCE47D}"/>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6" name="Tijdelijke aanduiding voor voettekst 5">
            <a:extLst>
              <a:ext uri="{FF2B5EF4-FFF2-40B4-BE49-F238E27FC236}">
                <a16:creationId xmlns:a16="http://schemas.microsoft.com/office/drawing/2014/main" id="{F8DC5555-FAA6-4B41-BF43-9C6D92EFFDA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45263E4-9EF3-4EF6-8340-D6C3B1FB8D9F}"/>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3206519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578B8A-8F9A-4279-88C1-EE462981E37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A2046D1-2F78-4AB5-946E-4B3F6B012D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43C3546-24DA-4E2E-8746-B0E0B6F54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6A48989-2574-4644-8F24-6A39503051DD}"/>
              </a:ext>
            </a:extLst>
          </p:cNvPr>
          <p:cNvSpPr>
            <a:spLocks noGrp="1"/>
          </p:cNvSpPr>
          <p:nvPr>
            <p:ph type="dt" sz="half" idx="10"/>
          </p:nvPr>
        </p:nvSpPr>
        <p:spPr/>
        <p:txBody>
          <a:bodyPr/>
          <a:lstStyle/>
          <a:p>
            <a:fld id="{6A4B9E68-1378-4982-BA62-9ADF79E6F001}" type="datetimeFigureOut">
              <a:rPr lang="nl-NL" smtClean="0"/>
              <a:t>1-4-2021</a:t>
            </a:fld>
            <a:endParaRPr lang="nl-NL"/>
          </a:p>
        </p:txBody>
      </p:sp>
      <p:sp>
        <p:nvSpPr>
          <p:cNvPr id="6" name="Tijdelijke aanduiding voor voettekst 5">
            <a:extLst>
              <a:ext uri="{FF2B5EF4-FFF2-40B4-BE49-F238E27FC236}">
                <a16:creationId xmlns:a16="http://schemas.microsoft.com/office/drawing/2014/main" id="{1F91E6AE-A6F0-49AE-B291-5E16E2EF578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46E9CF3-F746-4C51-989E-71D5D0725C2D}"/>
              </a:ext>
            </a:extLst>
          </p:cNvPr>
          <p:cNvSpPr>
            <a:spLocks noGrp="1"/>
          </p:cNvSpPr>
          <p:nvPr>
            <p:ph type="sldNum" sz="quarter" idx="12"/>
          </p:nvPr>
        </p:nvSpPr>
        <p:spPr/>
        <p:txBody>
          <a:bodyPr/>
          <a:lstStyle/>
          <a:p>
            <a:fld id="{DF05ABB6-5DB7-422B-B1CA-25B832FBB884}" type="slidenum">
              <a:rPr lang="nl-NL" smtClean="0"/>
              <a:t>‹nr.›</a:t>
            </a:fld>
            <a:endParaRPr lang="nl-NL"/>
          </a:p>
        </p:txBody>
      </p:sp>
    </p:spTree>
    <p:extLst>
      <p:ext uri="{BB962C8B-B14F-4D97-AF65-F5344CB8AC3E}">
        <p14:creationId xmlns:p14="http://schemas.microsoft.com/office/powerpoint/2010/main" val="283032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17F501D-4483-4269-ACE2-A6912356FA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9983DC4-8864-466B-815E-D4814B3E37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9AA64F9-4F4B-4D2F-888F-DD00CBD64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9E68-1378-4982-BA62-9ADF79E6F001}" type="datetimeFigureOut">
              <a:rPr lang="nl-NL" smtClean="0"/>
              <a:t>1-4-2021</a:t>
            </a:fld>
            <a:endParaRPr lang="nl-NL"/>
          </a:p>
        </p:txBody>
      </p:sp>
      <p:sp>
        <p:nvSpPr>
          <p:cNvPr id="5" name="Tijdelijke aanduiding voor voettekst 4">
            <a:extLst>
              <a:ext uri="{FF2B5EF4-FFF2-40B4-BE49-F238E27FC236}">
                <a16:creationId xmlns:a16="http://schemas.microsoft.com/office/drawing/2014/main" id="{00E2ED14-A5E0-4EAE-AA09-6F64566037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8748E9-0398-49AB-A1DD-4FC670A96D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5ABB6-5DB7-422B-B1CA-25B832FBB884}" type="slidenum">
              <a:rPr lang="nl-NL" smtClean="0"/>
              <a:t>‹nr.›</a:t>
            </a:fld>
            <a:endParaRPr lang="nl-NL"/>
          </a:p>
        </p:txBody>
      </p:sp>
    </p:spTree>
    <p:extLst>
      <p:ext uri="{BB962C8B-B14F-4D97-AF65-F5344CB8AC3E}">
        <p14:creationId xmlns:p14="http://schemas.microsoft.com/office/powerpoint/2010/main" val="2255843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057633" y="231171"/>
            <a:ext cx="7772400" cy="1470025"/>
          </a:xfrm>
        </p:spPr>
        <p:txBody>
          <a:bodyPr>
            <a:normAutofit fontScale="90000"/>
          </a:bodyPr>
          <a:lstStyle/>
          <a:p>
            <a:r>
              <a:rPr lang="nl-NL" b="1" dirty="0"/>
              <a:t>SPIJSVERTERING </a:t>
            </a:r>
            <a:br>
              <a:rPr lang="nl-NL" b="1" dirty="0"/>
            </a:br>
            <a:r>
              <a:rPr lang="nl-NL" b="1" dirty="0"/>
              <a:t>Maak een presentatie</a:t>
            </a:r>
          </a:p>
        </p:txBody>
      </p:sp>
      <p:sp>
        <p:nvSpPr>
          <p:cNvPr id="5" name="Ondertitel 4"/>
          <p:cNvSpPr>
            <a:spLocks noGrp="1"/>
          </p:cNvSpPr>
          <p:nvPr>
            <p:ph type="subTitle" idx="1"/>
          </p:nvPr>
        </p:nvSpPr>
        <p:spPr>
          <a:xfrm>
            <a:off x="5551852" y="2054348"/>
            <a:ext cx="2502426" cy="3151422"/>
          </a:xfrm>
          <a:ln>
            <a:solidFill>
              <a:srgbClr val="0070C0"/>
            </a:solidFill>
          </a:ln>
        </p:spPr>
        <p:txBody>
          <a:bodyPr>
            <a:normAutofit lnSpcReduction="10000"/>
          </a:bodyPr>
          <a:lstStyle/>
          <a:p>
            <a:pPr algn="l"/>
            <a:r>
              <a:rPr lang="nl-NL" dirty="0"/>
              <a:t>KIES EEN VORM</a:t>
            </a:r>
          </a:p>
          <a:p>
            <a:pPr marL="342900" indent="-342900" algn="l">
              <a:buFont typeface="Arial" panose="020B0604020202020204" pitchFamily="34" charset="0"/>
              <a:buChar char="•"/>
            </a:pPr>
            <a:r>
              <a:rPr lang="nl-NL" dirty="0" err="1"/>
              <a:t>Kwis</a:t>
            </a:r>
            <a:endParaRPr lang="nl-NL" dirty="0"/>
          </a:p>
          <a:p>
            <a:pPr marL="342900" indent="-342900" algn="l">
              <a:buFont typeface="Arial" panose="020B0604020202020204" pitchFamily="34" charset="0"/>
              <a:buChar char="•"/>
            </a:pPr>
            <a:r>
              <a:rPr lang="nl-NL" dirty="0"/>
              <a:t>Spel</a:t>
            </a:r>
          </a:p>
          <a:p>
            <a:pPr marL="342900" indent="-342900" algn="l">
              <a:buFont typeface="Arial" panose="020B0604020202020204" pitchFamily="34" charset="0"/>
              <a:buChar char="•"/>
            </a:pPr>
            <a:r>
              <a:rPr lang="nl-NL" dirty="0"/>
              <a:t>Film</a:t>
            </a:r>
          </a:p>
          <a:p>
            <a:pPr marL="342900" indent="-342900" algn="l">
              <a:buFont typeface="Arial" panose="020B0604020202020204" pitchFamily="34" charset="0"/>
              <a:buChar char="•"/>
            </a:pPr>
            <a:r>
              <a:rPr lang="nl-NL" dirty="0"/>
              <a:t>Game</a:t>
            </a:r>
          </a:p>
          <a:p>
            <a:pPr marL="342900" indent="-342900" algn="l">
              <a:buFont typeface="Arial" panose="020B0604020202020204" pitchFamily="34" charset="0"/>
              <a:buChar char="•"/>
            </a:pPr>
            <a:r>
              <a:rPr lang="nl-NL" dirty="0"/>
              <a:t>Knutselen</a:t>
            </a:r>
          </a:p>
          <a:p>
            <a:pPr marL="342900" indent="-342900" algn="l">
              <a:buFont typeface="Arial" panose="020B0604020202020204" pitchFamily="34" charset="0"/>
              <a:buChar char="•"/>
            </a:pPr>
            <a:r>
              <a:rPr lang="nl-NL" dirty="0"/>
              <a:t>………….</a:t>
            </a:r>
          </a:p>
          <a:p>
            <a:pPr algn="l"/>
            <a:endParaRPr lang="nl-NL" dirty="0"/>
          </a:p>
        </p:txBody>
      </p:sp>
      <p:sp>
        <p:nvSpPr>
          <p:cNvPr id="3" name="Tijdelijke aanduiding voor dianummer 2">
            <a:extLst>
              <a:ext uri="{FF2B5EF4-FFF2-40B4-BE49-F238E27FC236}">
                <a16:creationId xmlns:a16="http://schemas.microsoft.com/office/drawing/2014/main" id="{C9B5CE9B-F1CD-4D5E-B0D9-8BC3A0F71316}"/>
              </a:ext>
            </a:extLst>
          </p:cNvPr>
          <p:cNvSpPr>
            <a:spLocks noGrp="1"/>
          </p:cNvSpPr>
          <p:nvPr>
            <p:ph type="sldNum" sz="quarter" idx="12"/>
          </p:nvPr>
        </p:nvSpPr>
        <p:spPr/>
        <p:txBody>
          <a:bodyPr/>
          <a:lstStyle/>
          <a:p>
            <a:fld id="{C15EB1AA-F2A8-4349-BA3A-E948F8EF3D8D}" type="slidenum">
              <a:rPr lang="nl-NL" smtClean="0"/>
              <a:t>1</a:t>
            </a:fld>
            <a:endParaRPr lang="nl-NL"/>
          </a:p>
        </p:txBody>
      </p:sp>
      <p:sp>
        <p:nvSpPr>
          <p:cNvPr id="7" name="Ondertitel 4">
            <a:extLst>
              <a:ext uri="{FF2B5EF4-FFF2-40B4-BE49-F238E27FC236}">
                <a16:creationId xmlns:a16="http://schemas.microsoft.com/office/drawing/2014/main" id="{21DBD3BE-41AD-4CB9-9789-3774E0F94A9C}"/>
              </a:ext>
            </a:extLst>
          </p:cNvPr>
          <p:cNvSpPr txBox="1">
            <a:spLocks/>
          </p:cNvSpPr>
          <p:nvPr/>
        </p:nvSpPr>
        <p:spPr>
          <a:xfrm>
            <a:off x="826123" y="2054348"/>
            <a:ext cx="4427804" cy="3151422"/>
          </a:xfrm>
          <a:prstGeom prst="rect">
            <a:avLst/>
          </a:prstGeom>
          <a:ln>
            <a:solidFill>
              <a:srgbClr val="0070C0"/>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dirty="0"/>
              <a:t>VOORWAARDEN</a:t>
            </a:r>
          </a:p>
          <a:p>
            <a:pPr marL="342900" indent="-342900" algn="l">
              <a:buFontTx/>
              <a:buChar char="-"/>
            </a:pPr>
            <a:r>
              <a:rPr lang="nl-NL" dirty="0"/>
              <a:t>Spijsvertering: geheel of deel </a:t>
            </a:r>
          </a:p>
          <a:p>
            <a:pPr marL="342900" indent="-342900" algn="l">
              <a:buFontTx/>
              <a:buChar char="-"/>
            </a:pPr>
            <a:endParaRPr lang="nl-NL" dirty="0"/>
          </a:p>
          <a:p>
            <a:pPr marL="342900" indent="-342900" algn="l">
              <a:buFontTx/>
              <a:buChar char="-"/>
            </a:pPr>
            <a:r>
              <a:rPr lang="nl-NL" dirty="0"/>
              <a:t>Informatief </a:t>
            </a:r>
            <a:r>
              <a:rPr lang="nl-NL" dirty="0">
                <a:sym typeface="Wingdings" panose="05000000000000000000" pitchFamily="2" charset="2"/>
              </a:rPr>
              <a:t></a:t>
            </a:r>
            <a:r>
              <a:rPr lang="nl-NL" dirty="0"/>
              <a:t>zodat iemand begrijpt hoe (deel) spijsvertering  werkt</a:t>
            </a:r>
          </a:p>
          <a:p>
            <a:pPr marL="342900" indent="-342900" algn="l">
              <a:buFontTx/>
              <a:buChar char="-"/>
            </a:pPr>
            <a:endParaRPr lang="nl-NL" dirty="0"/>
          </a:p>
          <a:p>
            <a:pPr marL="342900" indent="-342900" algn="l">
              <a:buFontTx/>
              <a:buChar char="-"/>
            </a:pPr>
            <a:r>
              <a:rPr lang="nl-NL" dirty="0"/>
              <a:t>Illustratief: met beelden</a:t>
            </a:r>
          </a:p>
          <a:p>
            <a:pPr algn="l"/>
            <a:endParaRPr lang="nl-NL" dirty="0"/>
          </a:p>
        </p:txBody>
      </p:sp>
      <p:pic>
        <p:nvPicPr>
          <p:cNvPr id="8" name="Picture 2" descr="https://www.jeroenboschziekenhuis.nl/Website/Patient/Specialismen/MDL/20151211%20Maag%20Darm%20stelsel_500px.jpg">
            <a:extLst>
              <a:ext uri="{FF2B5EF4-FFF2-40B4-BE49-F238E27FC236}">
                <a16:creationId xmlns:a16="http://schemas.microsoft.com/office/drawing/2014/main" id="{9AC32FB4-01EF-4D72-8F53-6B1FA01038F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28" r="25889" b="13891"/>
          <a:stretch/>
        </p:blipFill>
        <p:spPr bwMode="auto">
          <a:xfrm rot="5400000">
            <a:off x="2056006" y="-493241"/>
            <a:ext cx="1320633" cy="2682621"/>
          </a:xfrm>
          <a:prstGeom prst="rect">
            <a:avLst/>
          </a:prstGeom>
          <a:noFill/>
          <a:extLst>
            <a:ext uri="{909E8E84-426E-40DD-AFC4-6F175D3DCCD1}">
              <a14:hiddenFill xmlns:a14="http://schemas.microsoft.com/office/drawing/2010/main">
                <a:solidFill>
                  <a:srgbClr val="FFFFFF"/>
                </a:solidFill>
              </a14:hiddenFill>
            </a:ext>
          </a:extLst>
        </p:spPr>
      </p:pic>
      <p:sp>
        <p:nvSpPr>
          <p:cNvPr id="9" name="Ondertitel 4">
            <a:extLst>
              <a:ext uri="{FF2B5EF4-FFF2-40B4-BE49-F238E27FC236}">
                <a16:creationId xmlns:a16="http://schemas.microsoft.com/office/drawing/2014/main" id="{D4A422B1-65FD-422F-B68A-CB2FC284FB80}"/>
              </a:ext>
            </a:extLst>
          </p:cNvPr>
          <p:cNvSpPr txBox="1">
            <a:spLocks/>
          </p:cNvSpPr>
          <p:nvPr/>
        </p:nvSpPr>
        <p:spPr>
          <a:xfrm>
            <a:off x="8469161" y="2054348"/>
            <a:ext cx="3360872" cy="3151422"/>
          </a:xfrm>
          <a:prstGeom prst="rect">
            <a:avLst/>
          </a:prstGeom>
          <a:ln>
            <a:solidFill>
              <a:srgbClr val="0070C0"/>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dirty="0"/>
              <a:t>MAAK PLAN</a:t>
            </a:r>
          </a:p>
          <a:p>
            <a:pPr marL="342900" indent="-342900" algn="l">
              <a:buFont typeface="Arial" panose="020B0604020202020204" pitchFamily="34" charset="0"/>
              <a:buChar char="•"/>
            </a:pPr>
            <a:r>
              <a:rPr lang="nl-NL" dirty="0"/>
              <a:t>Waar gaat het over</a:t>
            </a:r>
          </a:p>
          <a:p>
            <a:pPr marL="342900" indent="-342900" algn="l">
              <a:buFont typeface="Arial" panose="020B0604020202020204" pitchFamily="34" charset="0"/>
              <a:buChar char="•"/>
            </a:pPr>
            <a:r>
              <a:rPr lang="nl-NL" dirty="0"/>
              <a:t>Welke informatie</a:t>
            </a:r>
          </a:p>
          <a:p>
            <a:pPr marL="342900" indent="-342900" algn="l">
              <a:buFont typeface="Arial" panose="020B0604020202020204" pitchFamily="34" charset="0"/>
              <a:buChar char="•"/>
            </a:pPr>
            <a:r>
              <a:rPr lang="nl-NL" dirty="0"/>
              <a:t>Welke vorm kies je</a:t>
            </a:r>
          </a:p>
          <a:p>
            <a:pPr marL="342900" indent="-342900" algn="l">
              <a:buFont typeface="Arial" panose="020B0604020202020204" pitchFamily="34" charset="0"/>
              <a:buChar char="•"/>
            </a:pPr>
            <a:r>
              <a:rPr lang="nl-NL" dirty="0"/>
              <a:t>Maak schets of geef een korte beschrijving …………..van hoe het er uit gaat zien</a:t>
            </a:r>
          </a:p>
        </p:txBody>
      </p:sp>
      <p:sp>
        <p:nvSpPr>
          <p:cNvPr id="10" name="Tekstvak 9">
            <a:extLst>
              <a:ext uri="{FF2B5EF4-FFF2-40B4-BE49-F238E27FC236}">
                <a16:creationId xmlns:a16="http://schemas.microsoft.com/office/drawing/2014/main" id="{59C919B6-9AB6-458F-972A-C896609D21BB}"/>
              </a:ext>
            </a:extLst>
          </p:cNvPr>
          <p:cNvSpPr txBox="1"/>
          <p:nvPr/>
        </p:nvSpPr>
        <p:spPr>
          <a:xfrm>
            <a:off x="1648046" y="5558922"/>
            <a:ext cx="8867553" cy="369332"/>
          </a:xfrm>
          <a:prstGeom prst="rect">
            <a:avLst/>
          </a:prstGeom>
          <a:noFill/>
        </p:spPr>
        <p:txBody>
          <a:bodyPr wrap="square" rtlCol="0">
            <a:spAutoFit/>
          </a:bodyPr>
          <a:lstStyle/>
          <a:p>
            <a:r>
              <a:rPr lang="nl-NL" dirty="0"/>
              <a:t>Begin pas met het maken als je plan </a:t>
            </a:r>
            <a:r>
              <a:rPr lang="nl-NL"/>
              <a:t>af is Én </a:t>
            </a:r>
            <a:r>
              <a:rPr lang="nl-NL" dirty="0"/>
              <a:t>Boukje of Annet heeft je plan goedgekeurd</a:t>
            </a:r>
          </a:p>
        </p:txBody>
      </p:sp>
    </p:spTree>
    <p:extLst>
      <p:ext uri="{BB962C8B-B14F-4D97-AF65-F5344CB8AC3E}">
        <p14:creationId xmlns:p14="http://schemas.microsoft.com/office/powerpoint/2010/main" val="60022312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123</Words>
  <Application>Microsoft Office PowerPoint</Application>
  <PresentationFormat>Breedbeeld</PresentationFormat>
  <Paragraphs>24</Paragraphs>
  <Slides>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SPIJSVERTERING  Maak een 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SPIJSVERTERING  Maak een presentatie</dc:title>
  <dc:creator>Boukje Heidema</dc:creator>
  <cp:lastModifiedBy>Boukje Heidema</cp:lastModifiedBy>
  <cp:revision>4</cp:revision>
  <dcterms:created xsi:type="dcterms:W3CDTF">2021-04-01T10:32:03Z</dcterms:created>
  <dcterms:modified xsi:type="dcterms:W3CDTF">2021-04-01T11:00:09Z</dcterms:modified>
</cp:coreProperties>
</file>