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1" r:id="rId5"/>
    <p:sldId id="262" r:id="rId6"/>
    <p:sldId id="263" r:id="rId7"/>
    <p:sldId id="264" r:id="rId8"/>
    <p:sldId id="265" r:id="rId9"/>
    <p:sldId id="269" r:id="rId10"/>
    <p:sldId id="271" r:id="rId11"/>
    <p:sldId id="260" r:id="rId12"/>
    <p:sldId id="266" r:id="rId13"/>
    <p:sldId id="268" r:id="rId14"/>
    <p:sldId id="267" r:id="rId15"/>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86" d="100"/>
          <a:sy n="86" d="100"/>
        </p:scale>
        <p:origin x="738" y="1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7A8ED5-369D-C7F7-5185-80F6AE115C35}"/>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F2F7F223-F137-4B06-344C-0428864B16A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DE9589FD-DDDF-87E7-07F7-1627A3CA0A23}"/>
              </a:ext>
            </a:extLst>
          </p:cNvPr>
          <p:cNvSpPr>
            <a:spLocks noGrp="1"/>
          </p:cNvSpPr>
          <p:nvPr>
            <p:ph type="dt" sz="half" idx="10"/>
          </p:nvPr>
        </p:nvSpPr>
        <p:spPr/>
        <p:txBody>
          <a:bodyPr/>
          <a:lstStyle/>
          <a:p>
            <a:fld id="{3AB077E2-0B2D-4E96-9782-7E9BDD97762D}" type="datetimeFigureOut">
              <a:rPr lang="nl-NL" smtClean="0"/>
              <a:t>7-11-2022</a:t>
            </a:fld>
            <a:endParaRPr lang="nl-NL"/>
          </a:p>
        </p:txBody>
      </p:sp>
      <p:sp>
        <p:nvSpPr>
          <p:cNvPr id="5" name="Tijdelijke aanduiding voor voettekst 4">
            <a:extLst>
              <a:ext uri="{FF2B5EF4-FFF2-40B4-BE49-F238E27FC236}">
                <a16:creationId xmlns:a16="http://schemas.microsoft.com/office/drawing/2014/main" id="{F7CDF8A9-BFCC-02A5-5C7E-17B115831E10}"/>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978E1196-4B6E-1D54-D2C4-A76FD8186369}"/>
              </a:ext>
            </a:extLst>
          </p:cNvPr>
          <p:cNvSpPr>
            <a:spLocks noGrp="1"/>
          </p:cNvSpPr>
          <p:nvPr>
            <p:ph type="sldNum" sz="quarter" idx="12"/>
          </p:nvPr>
        </p:nvSpPr>
        <p:spPr/>
        <p:txBody>
          <a:bodyPr/>
          <a:lstStyle/>
          <a:p>
            <a:fld id="{CBAB9D2F-9232-4186-A55F-C12A079E5BF1}" type="slidenum">
              <a:rPr lang="nl-NL" smtClean="0"/>
              <a:t>‹nr.›</a:t>
            </a:fld>
            <a:endParaRPr lang="nl-NL"/>
          </a:p>
        </p:txBody>
      </p:sp>
    </p:spTree>
    <p:extLst>
      <p:ext uri="{BB962C8B-B14F-4D97-AF65-F5344CB8AC3E}">
        <p14:creationId xmlns:p14="http://schemas.microsoft.com/office/powerpoint/2010/main" val="8381949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D56329-DF8A-EE37-5B92-EF0248E48247}"/>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D7E33F40-675A-8E4D-DC98-DF9FC312EB9C}"/>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5533E04E-9CD0-438F-C7B0-8787A183A034}"/>
              </a:ext>
            </a:extLst>
          </p:cNvPr>
          <p:cNvSpPr>
            <a:spLocks noGrp="1"/>
          </p:cNvSpPr>
          <p:nvPr>
            <p:ph type="dt" sz="half" idx="10"/>
          </p:nvPr>
        </p:nvSpPr>
        <p:spPr/>
        <p:txBody>
          <a:bodyPr/>
          <a:lstStyle/>
          <a:p>
            <a:fld id="{3AB077E2-0B2D-4E96-9782-7E9BDD97762D}" type="datetimeFigureOut">
              <a:rPr lang="nl-NL" smtClean="0"/>
              <a:t>7-11-2022</a:t>
            </a:fld>
            <a:endParaRPr lang="nl-NL"/>
          </a:p>
        </p:txBody>
      </p:sp>
      <p:sp>
        <p:nvSpPr>
          <p:cNvPr id="5" name="Tijdelijke aanduiding voor voettekst 4">
            <a:extLst>
              <a:ext uri="{FF2B5EF4-FFF2-40B4-BE49-F238E27FC236}">
                <a16:creationId xmlns:a16="http://schemas.microsoft.com/office/drawing/2014/main" id="{8681CFDC-DE14-CB24-B9B7-655B7DE4DA2E}"/>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A0B3CAF5-6A54-AF8A-CBA1-A43C7FDDF2C5}"/>
              </a:ext>
            </a:extLst>
          </p:cNvPr>
          <p:cNvSpPr>
            <a:spLocks noGrp="1"/>
          </p:cNvSpPr>
          <p:nvPr>
            <p:ph type="sldNum" sz="quarter" idx="12"/>
          </p:nvPr>
        </p:nvSpPr>
        <p:spPr/>
        <p:txBody>
          <a:bodyPr/>
          <a:lstStyle/>
          <a:p>
            <a:fld id="{CBAB9D2F-9232-4186-A55F-C12A079E5BF1}" type="slidenum">
              <a:rPr lang="nl-NL" smtClean="0"/>
              <a:t>‹nr.›</a:t>
            </a:fld>
            <a:endParaRPr lang="nl-NL"/>
          </a:p>
        </p:txBody>
      </p:sp>
    </p:spTree>
    <p:extLst>
      <p:ext uri="{BB962C8B-B14F-4D97-AF65-F5344CB8AC3E}">
        <p14:creationId xmlns:p14="http://schemas.microsoft.com/office/powerpoint/2010/main" val="19351376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E8E0D0AD-F55E-0E58-8835-ED4AE8DCFF9C}"/>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EEE64D70-3F43-823E-3453-EBE33EED51A7}"/>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DFF58CD-D6AF-05DB-AFE7-7754ECD74214}"/>
              </a:ext>
            </a:extLst>
          </p:cNvPr>
          <p:cNvSpPr>
            <a:spLocks noGrp="1"/>
          </p:cNvSpPr>
          <p:nvPr>
            <p:ph type="dt" sz="half" idx="10"/>
          </p:nvPr>
        </p:nvSpPr>
        <p:spPr/>
        <p:txBody>
          <a:bodyPr/>
          <a:lstStyle/>
          <a:p>
            <a:fld id="{3AB077E2-0B2D-4E96-9782-7E9BDD97762D}" type="datetimeFigureOut">
              <a:rPr lang="nl-NL" smtClean="0"/>
              <a:t>7-11-2022</a:t>
            </a:fld>
            <a:endParaRPr lang="nl-NL"/>
          </a:p>
        </p:txBody>
      </p:sp>
      <p:sp>
        <p:nvSpPr>
          <p:cNvPr id="5" name="Tijdelijke aanduiding voor voettekst 4">
            <a:extLst>
              <a:ext uri="{FF2B5EF4-FFF2-40B4-BE49-F238E27FC236}">
                <a16:creationId xmlns:a16="http://schemas.microsoft.com/office/drawing/2014/main" id="{E1EE878C-B3F9-EDA0-868F-B6D2DC3A8BE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7E4EEC6B-00D1-2AAE-33CC-CAECBA639AD7}"/>
              </a:ext>
            </a:extLst>
          </p:cNvPr>
          <p:cNvSpPr>
            <a:spLocks noGrp="1"/>
          </p:cNvSpPr>
          <p:nvPr>
            <p:ph type="sldNum" sz="quarter" idx="12"/>
          </p:nvPr>
        </p:nvSpPr>
        <p:spPr/>
        <p:txBody>
          <a:bodyPr/>
          <a:lstStyle/>
          <a:p>
            <a:fld id="{CBAB9D2F-9232-4186-A55F-C12A079E5BF1}" type="slidenum">
              <a:rPr lang="nl-NL" smtClean="0"/>
              <a:t>‹nr.›</a:t>
            </a:fld>
            <a:endParaRPr lang="nl-NL"/>
          </a:p>
        </p:txBody>
      </p:sp>
    </p:spTree>
    <p:extLst>
      <p:ext uri="{BB962C8B-B14F-4D97-AF65-F5344CB8AC3E}">
        <p14:creationId xmlns:p14="http://schemas.microsoft.com/office/powerpoint/2010/main" val="8765468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6C1B612-4B2E-E683-A326-979BF150F2C0}"/>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73174C5F-4D31-1EAC-0AE6-6A6ACC3FB733}"/>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E3089FE9-0E6B-D870-4254-60F27E42741B}"/>
              </a:ext>
            </a:extLst>
          </p:cNvPr>
          <p:cNvSpPr>
            <a:spLocks noGrp="1"/>
          </p:cNvSpPr>
          <p:nvPr>
            <p:ph type="dt" sz="half" idx="10"/>
          </p:nvPr>
        </p:nvSpPr>
        <p:spPr/>
        <p:txBody>
          <a:bodyPr/>
          <a:lstStyle/>
          <a:p>
            <a:fld id="{3AB077E2-0B2D-4E96-9782-7E9BDD97762D}" type="datetimeFigureOut">
              <a:rPr lang="nl-NL" smtClean="0"/>
              <a:t>7-11-2022</a:t>
            </a:fld>
            <a:endParaRPr lang="nl-NL"/>
          </a:p>
        </p:txBody>
      </p:sp>
      <p:sp>
        <p:nvSpPr>
          <p:cNvPr id="5" name="Tijdelijke aanduiding voor voettekst 4">
            <a:extLst>
              <a:ext uri="{FF2B5EF4-FFF2-40B4-BE49-F238E27FC236}">
                <a16:creationId xmlns:a16="http://schemas.microsoft.com/office/drawing/2014/main" id="{49B83B8B-1184-F69F-66BB-5943DF2F6FA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15722C6-1BE1-1580-9D2F-87EE261BDB6D}"/>
              </a:ext>
            </a:extLst>
          </p:cNvPr>
          <p:cNvSpPr>
            <a:spLocks noGrp="1"/>
          </p:cNvSpPr>
          <p:nvPr>
            <p:ph type="sldNum" sz="quarter" idx="12"/>
          </p:nvPr>
        </p:nvSpPr>
        <p:spPr/>
        <p:txBody>
          <a:bodyPr/>
          <a:lstStyle/>
          <a:p>
            <a:fld id="{CBAB9D2F-9232-4186-A55F-C12A079E5BF1}" type="slidenum">
              <a:rPr lang="nl-NL" smtClean="0"/>
              <a:t>‹nr.›</a:t>
            </a:fld>
            <a:endParaRPr lang="nl-NL"/>
          </a:p>
        </p:txBody>
      </p:sp>
    </p:spTree>
    <p:extLst>
      <p:ext uri="{BB962C8B-B14F-4D97-AF65-F5344CB8AC3E}">
        <p14:creationId xmlns:p14="http://schemas.microsoft.com/office/powerpoint/2010/main" val="30142300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5647A1-70D1-5ADE-2652-E7456C31083B}"/>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C0671EBD-C099-0AB5-A7C5-A65D9725F07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B7CB6062-0B3E-B40E-F6D4-C52FDCAFF975}"/>
              </a:ext>
            </a:extLst>
          </p:cNvPr>
          <p:cNvSpPr>
            <a:spLocks noGrp="1"/>
          </p:cNvSpPr>
          <p:nvPr>
            <p:ph type="dt" sz="half" idx="10"/>
          </p:nvPr>
        </p:nvSpPr>
        <p:spPr/>
        <p:txBody>
          <a:bodyPr/>
          <a:lstStyle/>
          <a:p>
            <a:fld id="{3AB077E2-0B2D-4E96-9782-7E9BDD97762D}" type="datetimeFigureOut">
              <a:rPr lang="nl-NL" smtClean="0"/>
              <a:t>7-11-2022</a:t>
            </a:fld>
            <a:endParaRPr lang="nl-NL"/>
          </a:p>
        </p:txBody>
      </p:sp>
      <p:sp>
        <p:nvSpPr>
          <p:cNvPr id="5" name="Tijdelijke aanduiding voor voettekst 4">
            <a:extLst>
              <a:ext uri="{FF2B5EF4-FFF2-40B4-BE49-F238E27FC236}">
                <a16:creationId xmlns:a16="http://schemas.microsoft.com/office/drawing/2014/main" id="{87EE30BC-0584-E519-2CD5-4C851DCC0043}"/>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179CEF9-03BE-E797-3E71-A5CD21372E80}"/>
              </a:ext>
            </a:extLst>
          </p:cNvPr>
          <p:cNvSpPr>
            <a:spLocks noGrp="1"/>
          </p:cNvSpPr>
          <p:nvPr>
            <p:ph type="sldNum" sz="quarter" idx="12"/>
          </p:nvPr>
        </p:nvSpPr>
        <p:spPr/>
        <p:txBody>
          <a:bodyPr/>
          <a:lstStyle/>
          <a:p>
            <a:fld id="{CBAB9D2F-9232-4186-A55F-C12A079E5BF1}" type="slidenum">
              <a:rPr lang="nl-NL" smtClean="0"/>
              <a:t>‹nr.›</a:t>
            </a:fld>
            <a:endParaRPr lang="nl-NL"/>
          </a:p>
        </p:txBody>
      </p:sp>
    </p:spTree>
    <p:extLst>
      <p:ext uri="{BB962C8B-B14F-4D97-AF65-F5344CB8AC3E}">
        <p14:creationId xmlns:p14="http://schemas.microsoft.com/office/powerpoint/2010/main" val="14805884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916730-6422-A6D6-33A7-34EF922516C5}"/>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6A69304E-D3CF-7FC9-7346-D04F8BCA76B4}"/>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382456DC-2597-576A-9986-C9DDCADBC43F}"/>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4770F251-227E-6692-8E0B-7CC2F4313201}"/>
              </a:ext>
            </a:extLst>
          </p:cNvPr>
          <p:cNvSpPr>
            <a:spLocks noGrp="1"/>
          </p:cNvSpPr>
          <p:nvPr>
            <p:ph type="dt" sz="half" idx="10"/>
          </p:nvPr>
        </p:nvSpPr>
        <p:spPr/>
        <p:txBody>
          <a:bodyPr/>
          <a:lstStyle/>
          <a:p>
            <a:fld id="{3AB077E2-0B2D-4E96-9782-7E9BDD97762D}" type="datetimeFigureOut">
              <a:rPr lang="nl-NL" smtClean="0"/>
              <a:t>7-11-2022</a:t>
            </a:fld>
            <a:endParaRPr lang="nl-NL"/>
          </a:p>
        </p:txBody>
      </p:sp>
      <p:sp>
        <p:nvSpPr>
          <p:cNvPr id="6" name="Tijdelijke aanduiding voor voettekst 5">
            <a:extLst>
              <a:ext uri="{FF2B5EF4-FFF2-40B4-BE49-F238E27FC236}">
                <a16:creationId xmlns:a16="http://schemas.microsoft.com/office/drawing/2014/main" id="{45832356-802B-9B63-C93B-013877569EC6}"/>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4EC4B04E-2286-D7DF-715F-3CF924029AE0}"/>
              </a:ext>
            </a:extLst>
          </p:cNvPr>
          <p:cNvSpPr>
            <a:spLocks noGrp="1"/>
          </p:cNvSpPr>
          <p:nvPr>
            <p:ph type="sldNum" sz="quarter" idx="12"/>
          </p:nvPr>
        </p:nvSpPr>
        <p:spPr/>
        <p:txBody>
          <a:bodyPr/>
          <a:lstStyle/>
          <a:p>
            <a:fld id="{CBAB9D2F-9232-4186-A55F-C12A079E5BF1}" type="slidenum">
              <a:rPr lang="nl-NL" smtClean="0"/>
              <a:t>‹nr.›</a:t>
            </a:fld>
            <a:endParaRPr lang="nl-NL"/>
          </a:p>
        </p:txBody>
      </p:sp>
    </p:spTree>
    <p:extLst>
      <p:ext uri="{BB962C8B-B14F-4D97-AF65-F5344CB8AC3E}">
        <p14:creationId xmlns:p14="http://schemas.microsoft.com/office/powerpoint/2010/main" val="31824910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8B7B60-7D03-10C0-2692-9744526FCB7A}"/>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91A9FA4E-887B-444E-1C0F-4F66B319B0F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6424DCB9-4F14-CBF6-D01A-7A2B44C5A52A}"/>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7E359A57-392F-AB99-7968-195360A6A3E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CEBAD788-8106-0D46-D426-5F3FA9FFCDE5}"/>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076A1B54-7F37-2638-AD63-DAB01BD05DA1}"/>
              </a:ext>
            </a:extLst>
          </p:cNvPr>
          <p:cNvSpPr>
            <a:spLocks noGrp="1"/>
          </p:cNvSpPr>
          <p:nvPr>
            <p:ph type="dt" sz="half" idx="10"/>
          </p:nvPr>
        </p:nvSpPr>
        <p:spPr/>
        <p:txBody>
          <a:bodyPr/>
          <a:lstStyle/>
          <a:p>
            <a:fld id="{3AB077E2-0B2D-4E96-9782-7E9BDD97762D}" type="datetimeFigureOut">
              <a:rPr lang="nl-NL" smtClean="0"/>
              <a:t>7-11-2022</a:t>
            </a:fld>
            <a:endParaRPr lang="nl-NL"/>
          </a:p>
        </p:txBody>
      </p:sp>
      <p:sp>
        <p:nvSpPr>
          <p:cNvPr id="8" name="Tijdelijke aanduiding voor voettekst 7">
            <a:extLst>
              <a:ext uri="{FF2B5EF4-FFF2-40B4-BE49-F238E27FC236}">
                <a16:creationId xmlns:a16="http://schemas.microsoft.com/office/drawing/2014/main" id="{285AA232-0A72-FA56-AFE7-9222472EBDED}"/>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3C7DA742-445F-18D3-5137-16ED2FD7CFA9}"/>
              </a:ext>
            </a:extLst>
          </p:cNvPr>
          <p:cNvSpPr>
            <a:spLocks noGrp="1"/>
          </p:cNvSpPr>
          <p:nvPr>
            <p:ph type="sldNum" sz="quarter" idx="12"/>
          </p:nvPr>
        </p:nvSpPr>
        <p:spPr/>
        <p:txBody>
          <a:bodyPr/>
          <a:lstStyle/>
          <a:p>
            <a:fld id="{CBAB9D2F-9232-4186-A55F-C12A079E5BF1}" type="slidenum">
              <a:rPr lang="nl-NL" smtClean="0"/>
              <a:t>‹nr.›</a:t>
            </a:fld>
            <a:endParaRPr lang="nl-NL"/>
          </a:p>
        </p:txBody>
      </p:sp>
    </p:spTree>
    <p:extLst>
      <p:ext uri="{BB962C8B-B14F-4D97-AF65-F5344CB8AC3E}">
        <p14:creationId xmlns:p14="http://schemas.microsoft.com/office/powerpoint/2010/main" val="17501159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6A4756F-41A7-43A7-39AE-8F24303DB511}"/>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9BFFF108-6731-46C6-840E-F12914FFAABA}"/>
              </a:ext>
            </a:extLst>
          </p:cNvPr>
          <p:cNvSpPr>
            <a:spLocks noGrp="1"/>
          </p:cNvSpPr>
          <p:nvPr>
            <p:ph type="dt" sz="half" idx="10"/>
          </p:nvPr>
        </p:nvSpPr>
        <p:spPr/>
        <p:txBody>
          <a:bodyPr/>
          <a:lstStyle/>
          <a:p>
            <a:fld id="{3AB077E2-0B2D-4E96-9782-7E9BDD97762D}" type="datetimeFigureOut">
              <a:rPr lang="nl-NL" smtClean="0"/>
              <a:t>7-11-2022</a:t>
            </a:fld>
            <a:endParaRPr lang="nl-NL"/>
          </a:p>
        </p:txBody>
      </p:sp>
      <p:sp>
        <p:nvSpPr>
          <p:cNvPr id="4" name="Tijdelijke aanduiding voor voettekst 3">
            <a:extLst>
              <a:ext uri="{FF2B5EF4-FFF2-40B4-BE49-F238E27FC236}">
                <a16:creationId xmlns:a16="http://schemas.microsoft.com/office/drawing/2014/main" id="{3834D42D-AE49-FE88-80FB-25FC09B2038D}"/>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FB5969E0-62CC-2F8F-2448-A9BAC97F290A}"/>
              </a:ext>
            </a:extLst>
          </p:cNvPr>
          <p:cNvSpPr>
            <a:spLocks noGrp="1"/>
          </p:cNvSpPr>
          <p:nvPr>
            <p:ph type="sldNum" sz="quarter" idx="12"/>
          </p:nvPr>
        </p:nvSpPr>
        <p:spPr/>
        <p:txBody>
          <a:bodyPr/>
          <a:lstStyle/>
          <a:p>
            <a:fld id="{CBAB9D2F-9232-4186-A55F-C12A079E5BF1}" type="slidenum">
              <a:rPr lang="nl-NL" smtClean="0"/>
              <a:t>‹nr.›</a:t>
            </a:fld>
            <a:endParaRPr lang="nl-NL"/>
          </a:p>
        </p:txBody>
      </p:sp>
    </p:spTree>
    <p:extLst>
      <p:ext uri="{BB962C8B-B14F-4D97-AF65-F5344CB8AC3E}">
        <p14:creationId xmlns:p14="http://schemas.microsoft.com/office/powerpoint/2010/main" val="18308570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B0113345-6FC7-2059-C6ED-F803BC995740}"/>
              </a:ext>
            </a:extLst>
          </p:cNvPr>
          <p:cNvSpPr>
            <a:spLocks noGrp="1"/>
          </p:cNvSpPr>
          <p:nvPr>
            <p:ph type="dt" sz="half" idx="10"/>
          </p:nvPr>
        </p:nvSpPr>
        <p:spPr/>
        <p:txBody>
          <a:bodyPr/>
          <a:lstStyle/>
          <a:p>
            <a:fld id="{3AB077E2-0B2D-4E96-9782-7E9BDD97762D}" type="datetimeFigureOut">
              <a:rPr lang="nl-NL" smtClean="0"/>
              <a:t>7-11-2022</a:t>
            </a:fld>
            <a:endParaRPr lang="nl-NL"/>
          </a:p>
        </p:txBody>
      </p:sp>
      <p:sp>
        <p:nvSpPr>
          <p:cNvPr id="3" name="Tijdelijke aanduiding voor voettekst 2">
            <a:extLst>
              <a:ext uri="{FF2B5EF4-FFF2-40B4-BE49-F238E27FC236}">
                <a16:creationId xmlns:a16="http://schemas.microsoft.com/office/drawing/2014/main" id="{BD0A591C-FF0D-1D0C-51C9-D4A087051E9B}"/>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4499BC57-3FF5-BE8A-37CD-803D21C3C0AB}"/>
              </a:ext>
            </a:extLst>
          </p:cNvPr>
          <p:cNvSpPr>
            <a:spLocks noGrp="1"/>
          </p:cNvSpPr>
          <p:nvPr>
            <p:ph type="sldNum" sz="quarter" idx="12"/>
          </p:nvPr>
        </p:nvSpPr>
        <p:spPr/>
        <p:txBody>
          <a:bodyPr/>
          <a:lstStyle/>
          <a:p>
            <a:fld id="{CBAB9D2F-9232-4186-A55F-C12A079E5BF1}" type="slidenum">
              <a:rPr lang="nl-NL" smtClean="0"/>
              <a:t>‹nr.›</a:t>
            </a:fld>
            <a:endParaRPr lang="nl-NL"/>
          </a:p>
        </p:txBody>
      </p:sp>
    </p:spTree>
    <p:extLst>
      <p:ext uri="{BB962C8B-B14F-4D97-AF65-F5344CB8AC3E}">
        <p14:creationId xmlns:p14="http://schemas.microsoft.com/office/powerpoint/2010/main" val="23937266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EC2562-2BE6-FCFD-C028-9209E900E75E}"/>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E9F12B80-C17D-1FF3-B87E-A5371F9F8AE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3BD98828-29DB-DC2F-5513-125DC21844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3884D789-E900-BD9B-C4B1-C486EE95A394}"/>
              </a:ext>
            </a:extLst>
          </p:cNvPr>
          <p:cNvSpPr>
            <a:spLocks noGrp="1"/>
          </p:cNvSpPr>
          <p:nvPr>
            <p:ph type="dt" sz="half" idx="10"/>
          </p:nvPr>
        </p:nvSpPr>
        <p:spPr/>
        <p:txBody>
          <a:bodyPr/>
          <a:lstStyle/>
          <a:p>
            <a:fld id="{3AB077E2-0B2D-4E96-9782-7E9BDD97762D}" type="datetimeFigureOut">
              <a:rPr lang="nl-NL" smtClean="0"/>
              <a:t>7-11-2022</a:t>
            </a:fld>
            <a:endParaRPr lang="nl-NL"/>
          </a:p>
        </p:txBody>
      </p:sp>
      <p:sp>
        <p:nvSpPr>
          <p:cNvPr id="6" name="Tijdelijke aanduiding voor voettekst 5">
            <a:extLst>
              <a:ext uri="{FF2B5EF4-FFF2-40B4-BE49-F238E27FC236}">
                <a16:creationId xmlns:a16="http://schemas.microsoft.com/office/drawing/2014/main" id="{D9CFE345-EDF1-9F1C-113E-850CF2112595}"/>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29DD1978-258D-C823-D35B-4228CFA6001B}"/>
              </a:ext>
            </a:extLst>
          </p:cNvPr>
          <p:cNvSpPr>
            <a:spLocks noGrp="1"/>
          </p:cNvSpPr>
          <p:nvPr>
            <p:ph type="sldNum" sz="quarter" idx="12"/>
          </p:nvPr>
        </p:nvSpPr>
        <p:spPr/>
        <p:txBody>
          <a:bodyPr/>
          <a:lstStyle/>
          <a:p>
            <a:fld id="{CBAB9D2F-9232-4186-A55F-C12A079E5BF1}" type="slidenum">
              <a:rPr lang="nl-NL" smtClean="0"/>
              <a:t>‹nr.›</a:t>
            </a:fld>
            <a:endParaRPr lang="nl-NL"/>
          </a:p>
        </p:txBody>
      </p:sp>
    </p:spTree>
    <p:extLst>
      <p:ext uri="{BB962C8B-B14F-4D97-AF65-F5344CB8AC3E}">
        <p14:creationId xmlns:p14="http://schemas.microsoft.com/office/powerpoint/2010/main" val="10275815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C92FCAA-00EE-1D4F-ACFA-400B0411C43E}"/>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6FBAD72F-2462-2C32-AB9F-1E80FF5CAF8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BB00FBED-A120-2F2D-65C8-4AFADB80E3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56122E03-753B-6EA1-8080-346D0E79C195}"/>
              </a:ext>
            </a:extLst>
          </p:cNvPr>
          <p:cNvSpPr>
            <a:spLocks noGrp="1"/>
          </p:cNvSpPr>
          <p:nvPr>
            <p:ph type="dt" sz="half" idx="10"/>
          </p:nvPr>
        </p:nvSpPr>
        <p:spPr/>
        <p:txBody>
          <a:bodyPr/>
          <a:lstStyle/>
          <a:p>
            <a:fld id="{3AB077E2-0B2D-4E96-9782-7E9BDD97762D}" type="datetimeFigureOut">
              <a:rPr lang="nl-NL" smtClean="0"/>
              <a:t>7-11-2022</a:t>
            </a:fld>
            <a:endParaRPr lang="nl-NL"/>
          </a:p>
        </p:txBody>
      </p:sp>
      <p:sp>
        <p:nvSpPr>
          <p:cNvPr id="6" name="Tijdelijke aanduiding voor voettekst 5">
            <a:extLst>
              <a:ext uri="{FF2B5EF4-FFF2-40B4-BE49-F238E27FC236}">
                <a16:creationId xmlns:a16="http://schemas.microsoft.com/office/drawing/2014/main" id="{8C8E2AAB-0830-14C7-5FB2-EFC247051FA9}"/>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B7F48F0F-6EF9-81C0-8B32-AD81703080E0}"/>
              </a:ext>
            </a:extLst>
          </p:cNvPr>
          <p:cNvSpPr>
            <a:spLocks noGrp="1"/>
          </p:cNvSpPr>
          <p:nvPr>
            <p:ph type="sldNum" sz="quarter" idx="12"/>
          </p:nvPr>
        </p:nvSpPr>
        <p:spPr/>
        <p:txBody>
          <a:bodyPr/>
          <a:lstStyle/>
          <a:p>
            <a:fld id="{CBAB9D2F-9232-4186-A55F-C12A079E5BF1}" type="slidenum">
              <a:rPr lang="nl-NL" smtClean="0"/>
              <a:t>‹nr.›</a:t>
            </a:fld>
            <a:endParaRPr lang="nl-NL"/>
          </a:p>
        </p:txBody>
      </p:sp>
    </p:spTree>
    <p:extLst>
      <p:ext uri="{BB962C8B-B14F-4D97-AF65-F5344CB8AC3E}">
        <p14:creationId xmlns:p14="http://schemas.microsoft.com/office/powerpoint/2010/main" val="12809513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9C0D9002-D41D-8002-3DA1-5A3A006C66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67CA3057-7229-1B1E-7C39-DD31861D1C9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C4B538E9-966D-963A-241D-117977A0E56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B077E2-0B2D-4E96-9782-7E9BDD97762D}" type="datetimeFigureOut">
              <a:rPr lang="nl-NL" smtClean="0"/>
              <a:t>7-11-2022</a:t>
            </a:fld>
            <a:endParaRPr lang="nl-NL"/>
          </a:p>
        </p:txBody>
      </p:sp>
      <p:sp>
        <p:nvSpPr>
          <p:cNvPr id="5" name="Tijdelijke aanduiding voor voettekst 4">
            <a:extLst>
              <a:ext uri="{FF2B5EF4-FFF2-40B4-BE49-F238E27FC236}">
                <a16:creationId xmlns:a16="http://schemas.microsoft.com/office/drawing/2014/main" id="{A7EB9682-132B-755D-8034-5D9A66B8491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0B009718-9725-188F-4D17-D47788C3BCC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AB9D2F-9232-4186-A55F-C12A079E5BF1}" type="slidenum">
              <a:rPr lang="nl-NL" smtClean="0"/>
              <a:t>‹nr.›</a:t>
            </a:fld>
            <a:endParaRPr lang="nl-NL"/>
          </a:p>
        </p:txBody>
      </p:sp>
    </p:spTree>
    <p:extLst>
      <p:ext uri="{BB962C8B-B14F-4D97-AF65-F5344CB8AC3E}">
        <p14:creationId xmlns:p14="http://schemas.microsoft.com/office/powerpoint/2010/main" val="36194453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schooltv.nl/video/hoe-vind-je-vingerafdrukken-vingerafdrukken-zichtbaar-maken-met-poeder/#q=vingerafdruk"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hyperlink" Target="https://scratch.mit.edu/projects/746015605/"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c3.nl/ontdekchemie/lessen/los-het-mysterie-op/"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schooltv.nl/video/hoe-wordt-dna-verzameld-dna-onderzoeken-bij-het-nfi/#q=dna%20forensisch" TargetMode="External"/><Relationship Id="rId2" Type="http://schemas.openxmlformats.org/officeDocument/2006/relationships/hyperlink" Target="https://www.youtube.com/watch?v=meZAvsqtVRA" TargetMode="External"/><Relationship Id="rId1" Type="http://schemas.openxmlformats.org/officeDocument/2006/relationships/slideLayout" Target="../slideLayouts/slideLayout2.xml"/><Relationship Id="rId5" Type="http://schemas.openxmlformats.org/officeDocument/2006/relationships/hyperlink" Target="https://www.youtube.com/watch?v=gz6ouKK6sLI" TargetMode="External"/><Relationship Id="rId4" Type="http://schemas.openxmlformats.org/officeDocument/2006/relationships/hyperlink" Target="https://www.youtube.com/watch?v=sLmFA3AF7GM"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05CD07-068E-29B8-FA2D-49F75F952AEA}"/>
              </a:ext>
            </a:extLst>
          </p:cNvPr>
          <p:cNvSpPr>
            <a:spLocks noGrp="1"/>
          </p:cNvSpPr>
          <p:nvPr>
            <p:ph type="title"/>
          </p:nvPr>
        </p:nvSpPr>
        <p:spPr/>
        <p:txBody>
          <a:bodyPr/>
          <a:lstStyle/>
          <a:p>
            <a:r>
              <a:rPr lang="nl-NL" dirty="0"/>
              <a:t>HELP EN VIND DE DIEF</a:t>
            </a:r>
          </a:p>
        </p:txBody>
      </p:sp>
      <p:pic>
        <p:nvPicPr>
          <p:cNvPr id="4" name="Tijdelijke aanduiding voor inhoud 3">
            <a:extLst>
              <a:ext uri="{FF2B5EF4-FFF2-40B4-BE49-F238E27FC236}">
                <a16:creationId xmlns:a16="http://schemas.microsoft.com/office/drawing/2014/main" id="{ED624BF8-78D8-8814-9C7F-087BD84B2BA1}"/>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7488635" y="833586"/>
            <a:ext cx="3649388" cy="2595413"/>
          </a:xfrm>
          <a:prstGeom prst="rect">
            <a:avLst/>
          </a:prstGeom>
          <a:noFill/>
          <a:ln>
            <a:noFill/>
          </a:ln>
        </p:spPr>
      </p:pic>
      <p:sp>
        <p:nvSpPr>
          <p:cNvPr id="5" name="Tekstvak 4">
            <a:extLst>
              <a:ext uri="{FF2B5EF4-FFF2-40B4-BE49-F238E27FC236}">
                <a16:creationId xmlns:a16="http://schemas.microsoft.com/office/drawing/2014/main" id="{28560927-6A8D-7F3D-5295-233C04CB5CEF}"/>
              </a:ext>
            </a:extLst>
          </p:cNvPr>
          <p:cNvSpPr txBox="1"/>
          <p:nvPr/>
        </p:nvSpPr>
        <p:spPr>
          <a:xfrm>
            <a:off x="838200" y="1859338"/>
            <a:ext cx="5636488" cy="3693319"/>
          </a:xfrm>
          <a:prstGeom prst="rect">
            <a:avLst/>
          </a:prstGeom>
          <a:noFill/>
        </p:spPr>
        <p:txBody>
          <a:bodyPr wrap="square" rtlCol="0">
            <a:spAutoFit/>
          </a:bodyPr>
          <a:lstStyle/>
          <a:p>
            <a:pPr algn="just" fontAlgn="base"/>
            <a:r>
              <a:rPr lang="nl-NL" sz="1800" dirty="0">
                <a:solidFill>
                  <a:srgbClr val="000000"/>
                </a:solidFill>
                <a:effectLst/>
                <a:latin typeface="Open Sans" panose="020B0606030504020204" pitchFamily="34" charset="0"/>
                <a:ea typeface="Times New Roman" panose="02020603050405020304" pitchFamily="18" charset="0"/>
              </a:rPr>
              <a:t>De politie is gisteren langs geweest in Kasteel Duurstede omdat er sprake leek te zijn van een illegaal feest op de binnenplaats van het kasteel. Toen de politie bij het kasteel aankwam was iedereen weg. De deur naar de toren stond nog wel open. En als ze spreken met de eigenaar van het kasteel, blijkt dat er een heel duur schilderij is gestolen. </a:t>
            </a:r>
            <a:endParaRPr lang="nl-NL" sz="1800" dirty="0">
              <a:effectLst/>
              <a:latin typeface="Times New Roman" panose="02020603050405020304" pitchFamily="18" charset="0"/>
              <a:ea typeface="Times New Roman" panose="02020603050405020304" pitchFamily="18" charset="0"/>
            </a:endParaRPr>
          </a:p>
          <a:p>
            <a:pPr algn="just" fontAlgn="base"/>
            <a:r>
              <a:rPr lang="nl-NL" sz="1800" dirty="0">
                <a:solidFill>
                  <a:srgbClr val="000000"/>
                </a:solidFill>
                <a:effectLst/>
                <a:latin typeface="Open Sans" panose="020B0606030504020204" pitchFamily="34" charset="0"/>
                <a:ea typeface="Times New Roman" panose="02020603050405020304" pitchFamily="18" charset="0"/>
              </a:rPr>
              <a:t> </a:t>
            </a:r>
            <a:endParaRPr lang="nl-NL" sz="1800" dirty="0">
              <a:effectLst/>
              <a:latin typeface="Times New Roman" panose="02020603050405020304" pitchFamily="18" charset="0"/>
              <a:ea typeface="Times New Roman" panose="02020603050405020304" pitchFamily="18" charset="0"/>
            </a:endParaRPr>
          </a:p>
          <a:p>
            <a:pPr algn="just" fontAlgn="base"/>
            <a:r>
              <a:rPr lang="nl-NL" sz="1800" dirty="0">
                <a:solidFill>
                  <a:srgbClr val="000000"/>
                </a:solidFill>
                <a:effectLst/>
                <a:latin typeface="Open Sans" panose="020B0606030504020204" pitchFamily="34" charset="0"/>
                <a:ea typeface="Times New Roman" panose="02020603050405020304" pitchFamily="18" charset="0"/>
              </a:rPr>
              <a:t>HELP DEZE DIEFSTEL OP TE LOSSEN</a:t>
            </a:r>
          </a:p>
          <a:p>
            <a:pPr algn="just" fontAlgn="base"/>
            <a:endParaRPr lang="nl-NL" sz="1800" dirty="0">
              <a:solidFill>
                <a:srgbClr val="000000"/>
              </a:solidFill>
              <a:effectLst/>
              <a:latin typeface="Open Sans" panose="020B0606030504020204" pitchFamily="34" charset="0"/>
              <a:ea typeface="Times New Roman" panose="02020603050405020304" pitchFamily="18" charset="0"/>
            </a:endParaRPr>
          </a:p>
          <a:p>
            <a:pPr algn="just" fontAlgn="base"/>
            <a:r>
              <a:rPr lang="nl-NL" dirty="0">
                <a:solidFill>
                  <a:srgbClr val="000000"/>
                </a:solidFill>
                <a:latin typeface="Open Sans" panose="020B0606030504020204" pitchFamily="34" charset="0"/>
                <a:ea typeface="Times New Roman" panose="02020603050405020304" pitchFamily="18" charset="0"/>
              </a:rPr>
              <a:t>Je gaat 3 Sporen onderzoeken</a:t>
            </a:r>
            <a:endParaRPr lang="nl-NL" sz="1800" dirty="0">
              <a:effectLst/>
              <a:latin typeface="Times New Roman" panose="02020603050405020304" pitchFamily="18" charset="0"/>
              <a:ea typeface="Times New Roman" panose="02020603050405020304" pitchFamily="18" charset="0"/>
            </a:endParaRPr>
          </a:p>
          <a:p>
            <a:endParaRPr lang="nl-NL" dirty="0"/>
          </a:p>
        </p:txBody>
      </p:sp>
      <p:pic>
        <p:nvPicPr>
          <p:cNvPr id="2050" name="Picture 2">
            <a:extLst>
              <a:ext uri="{FF2B5EF4-FFF2-40B4-BE49-F238E27FC236}">
                <a16:creationId xmlns:a16="http://schemas.microsoft.com/office/drawing/2014/main" id="{6352FB70-56D6-4CC9-EDA4-A35756226D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88635" y="3679901"/>
            <a:ext cx="3649388" cy="29985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19709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65B750-7867-DDEA-BB60-415CFDEA5216}"/>
              </a:ext>
            </a:extLst>
          </p:cNvPr>
          <p:cNvSpPr>
            <a:spLocks noGrp="1"/>
          </p:cNvSpPr>
          <p:nvPr>
            <p:ph type="title"/>
          </p:nvPr>
        </p:nvSpPr>
        <p:spPr/>
        <p:txBody>
          <a:bodyPr/>
          <a:lstStyle/>
          <a:p>
            <a:r>
              <a:rPr lang="nl-NL" dirty="0"/>
              <a:t>WIE HEEFT HET GEDAAN?</a:t>
            </a:r>
          </a:p>
        </p:txBody>
      </p:sp>
      <p:sp>
        <p:nvSpPr>
          <p:cNvPr id="3" name="Tijdelijke aanduiding voor inhoud 2">
            <a:extLst>
              <a:ext uri="{FF2B5EF4-FFF2-40B4-BE49-F238E27FC236}">
                <a16:creationId xmlns:a16="http://schemas.microsoft.com/office/drawing/2014/main" id="{081707D6-2A9C-3A79-C142-54B97C1B3C4B}"/>
              </a:ext>
            </a:extLst>
          </p:cNvPr>
          <p:cNvSpPr>
            <a:spLocks noGrp="1"/>
          </p:cNvSpPr>
          <p:nvPr>
            <p:ph idx="1"/>
          </p:nvPr>
        </p:nvSpPr>
        <p:spPr>
          <a:xfrm>
            <a:off x="838199" y="1449660"/>
            <a:ext cx="10000785" cy="5408340"/>
          </a:xfrm>
        </p:spPr>
        <p:txBody>
          <a:bodyPr>
            <a:normAutofit/>
          </a:bodyPr>
          <a:lstStyle/>
          <a:p>
            <a:r>
              <a:rPr lang="nl-NL" sz="1800" dirty="0">
                <a:solidFill>
                  <a:srgbClr val="000000"/>
                </a:solidFill>
                <a:effectLst/>
                <a:latin typeface="Open Sans" panose="020B0606030504020204" pitchFamily="34" charset="0"/>
                <a:ea typeface="Times New Roman" panose="02020603050405020304" pitchFamily="18" charset="0"/>
              </a:rPr>
              <a:t>In de struiken van het park </a:t>
            </a:r>
            <a:r>
              <a:rPr lang="nl-NL" sz="1800" dirty="0">
                <a:solidFill>
                  <a:srgbClr val="000000"/>
                </a:solidFill>
                <a:latin typeface="Open Sans" panose="020B0606030504020204" pitchFamily="34" charset="0"/>
                <a:ea typeface="Times New Roman" panose="02020603050405020304" pitchFamily="18" charset="0"/>
              </a:rPr>
              <a:t>is een bivakmuts gevonden. Daarin werden haren gevonden. Dit is het DNA van de dader. </a:t>
            </a:r>
            <a:r>
              <a:rPr lang="nl-NL" sz="1800" dirty="0">
                <a:solidFill>
                  <a:srgbClr val="000000"/>
                </a:solidFill>
                <a:effectLst/>
                <a:latin typeface="Open Sans" panose="020B0606030504020204" pitchFamily="34" charset="0"/>
                <a:ea typeface="Times New Roman" panose="02020603050405020304" pitchFamily="18" charset="0"/>
              </a:rPr>
              <a:t>Kun je achterhalen wie het schilderij heeft gestolen?</a:t>
            </a:r>
          </a:p>
          <a:p>
            <a:endParaRPr lang="nl-NL" sz="1800" dirty="0">
              <a:effectLst/>
              <a:latin typeface="Times New Roman" panose="02020603050405020304" pitchFamily="18" charset="0"/>
              <a:ea typeface="Times New Roman" panose="02020603050405020304" pitchFamily="18" charset="0"/>
            </a:endParaRPr>
          </a:p>
          <a:p>
            <a:endParaRPr lang="nl-NL" dirty="0"/>
          </a:p>
        </p:txBody>
      </p:sp>
      <p:pic>
        <p:nvPicPr>
          <p:cNvPr id="3080" name="Picture 8" descr="Groep mensen staan samen">
            <a:extLst>
              <a:ext uri="{FF2B5EF4-FFF2-40B4-BE49-F238E27FC236}">
                <a16:creationId xmlns:a16="http://schemas.microsoft.com/office/drawing/2014/main" id="{D31F3E5B-10B1-2492-24CE-D6ACD346580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454" t="16471" r="8737" b="11918"/>
          <a:stretch/>
        </p:blipFill>
        <p:spPr bwMode="auto">
          <a:xfrm>
            <a:off x="7943577" y="2630256"/>
            <a:ext cx="3410223" cy="277808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uman Chromosomes - Royalty-free Biologie Stockfoto">
            <a:extLst>
              <a:ext uri="{FF2B5EF4-FFF2-40B4-BE49-F238E27FC236}">
                <a16:creationId xmlns:a16="http://schemas.microsoft.com/office/drawing/2014/main" id="{7D0AB7C0-3F56-2761-8962-2BF6D9EC389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5891" b="37636"/>
          <a:stretch/>
        </p:blipFill>
        <p:spPr bwMode="auto">
          <a:xfrm>
            <a:off x="1353016" y="2196789"/>
            <a:ext cx="5671205" cy="44445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30202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F4EA9BE-BF62-208A-2771-26C1109CFC58}"/>
              </a:ext>
            </a:extLst>
          </p:cNvPr>
          <p:cNvSpPr>
            <a:spLocks noGrp="1"/>
          </p:cNvSpPr>
          <p:nvPr>
            <p:ph type="title"/>
          </p:nvPr>
        </p:nvSpPr>
        <p:spPr/>
        <p:txBody>
          <a:bodyPr/>
          <a:lstStyle/>
          <a:p>
            <a:r>
              <a:rPr lang="nl-NL" dirty="0"/>
              <a:t>VINGERAFDRUKKEN</a:t>
            </a:r>
          </a:p>
        </p:txBody>
      </p:sp>
      <p:sp>
        <p:nvSpPr>
          <p:cNvPr id="3" name="Tijdelijke aanduiding voor inhoud 2">
            <a:extLst>
              <a:ext uri="{FF2B5EF4-FFF2-40B4-BE49-F238E27FC236}">
                <a16:creationId xmlns:a16="http://schemas.microsoft.com/office/drawing/2014/main" id="{6B6C9E7F-0B49-7E64-0FBB-8439E2651F8F}"/>
              </a:ext>
            </a:extLst>
          </p:cNvPr>
          <p:cNvSpPr>
            <a:spLocks noGrp="1"/>
          </p:cNvSpPr>
          <p:nvPr>
            <p:ph idx="1"/>
          </p:nvPr>
        </p:nvSpPr>
        <p:spPr/>
        <p:txBody>
          <a:bodyPr/>
          <a:lstStyle/>
          <a:p>
            <a:r>
              <a:rPr lang="nl-NL" dirty="0">
                <a:hlinkClick r:id="rId2"/>
              </a:rPr>
              <a:t>https://schooltv.nl/video/hoe-vind-je-vingerafdrukken-vingerafdrukken-zichtbaar-maken-met-poeder/#q=vingerafdruk</a:t>
            </a:r>
            <a:endParaRPr lang="nl-NL" dirty="0"/>
          </a:p>
          <a:p>
            <a:endParaRPr lang="nl-NL" dirty="0"/>
          </a:p>
          <a:p>
            <a:pPr marL="0" indent="0">
              <a:buNone/>
            </a:pPr>
            <a:endParaRPr lang="nl-NL" dirty="0"/>
          </a:p>
          <a:p>
            <a:endParaRPr lang="nl-NL" dirty="0"/>
          </a:p>
        </p:txBody>
      </p:sp>
    </p:spTree>
    <p:extLst>
      <p:ext uri="{BB962C8B-B14F-4D97-AF65-F5344CB8AC3E}">
        <p14:creationId xmlns:p14="http://schemas.microsoft.com/office/powerpoint/2010/main" val="35446609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4F1B868-5DB1-7093-AF4D-BD997F059E25}"/>
              </a:ext>
            </a:extLst>
          </p:cNvPr>
          <p:cNvPicPr>
            <a:picLocks noChangeAspect="1"/>
          </p:cNvPicPr>
          <p:nvPr/>
        </p:nvPicPr>
        <p:blipFill rotWithShape="1">
          <a:blip r:embed="rId2">
            <a:extLst>
              <a:ext uri="{28A0092B-C50C-407E-A947-70E740481C1C}">
                <a14:useLocalDpi xmlns:a14="http://schemas.microsoft.com/office/drawing/2010/main" val="0"/>
              </a:ext>
            </a:extLst>
          </a:blip>
          <a:srcRect t="4784" b="5085"/>
          <a:stretch/>
        </p:blipFill>
        <p:spPr>
          <a:xfrm>
            <a:off x="0" y="0"/>
            <a:ext cx="12565173" cy="6858000"/>
          </a:xfrm>
          <a:prstGeom prst="rect">
            <a:avLst/>
          </a:prstGeom>
        </p:spPr>
      </p:pic>
    </p:spTree>
    <p:extLst>
      <p:ext uri="{BB962C8B-B14F-4D97-AF65-F5344CB8AC3E}">
        <p14:creationId xmlns:p14="http://schemas.microsoft.com/office/powerpoint/2010/main" val="14909672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lassificatie vingerafdrukken | Forensicon">
            <a:extLst>
              <a:ext uri="{FF2B5EF4-FFF2-40B4-BE49-F238E27FC236}">
                <a16:creationId xmlns:a16="http://schemas.microsoft.com/office/drawing/2014/main" id="{B286B4B9-4D45-5282-4D93-480AE4395A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1222" y="258394"/>
            <a:ext cx="6724651" cy="65996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12113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EFF76284-0A36-2E97-05B7-4F85AE9A120A}"/>
              </a:ext>
            </a:extLst>
          </p:cNvPr>
          <p:cNvSpPr>
            <a:spLocks noGrp="1"/>
          </p:cNvSpPr>
          <p:nvPr>
            <p:ph idx="1"/>
          </p:nvPr>
        </p:nvSpPr>
        <p:spPr>
          <a:xfrm>
            <a:off x="1560172" y="5776473"/>
            <a:ext cx="1392043" cy="395714"/>
          </a:xfrm>
        </p:spPr>
        <p:txBody>
          <a:bodyPr>
            <a:normAutofit/>
          </a:bodyPr>
          <a:lstStyle/>
          <a:p>
            <a:pPr marL="0" indent="0">
              <a:buNone/>
            </a:pPr>
            <a:r>
              <a:rPr lang="nl-NL" sz="2000" dirty="0">
                <a:solidFill>
                  <a:srgbClr val="000000"/>
                </a:solidFill>
                <a:effectLst/>
                <a:latin typeface="Open Sans" panose="020B0606030504020204" pitchFamily="34" charset="0"/>
                <a:ea typeface="Times New Roman" panose="02020603050405020304" pitchFamily="18" charset="0"/>
              </a:rPr>
              <a:t>René</a:t>
            </a:r>
          </a:p>
        </p:txBody>
      </p:sp>
      <p:pic>
        <p:nvPicPr>
          <p:cNvPr id="4" name="Picture 8" descr="Groep mensen staan samen">
            <a:extLst>
              <a:ext uri="{FF2B5EF4-FFF2-40B4-BE49-F238E27FC236}">
                <a16:creationId xmlns:a16="http://schemas.microsoft.com/office/drawing/2014/main" id="{E9C8C25D-32F7-F95E-570A-A7A11BEF988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454" t="16471" r="69231" b="11918"/>
          <a:stretch/>
        </p:blipFill>
        <p:spPr bwMode="auto">
          <a:xfrm>
            <a:off x="375334" y="3791415"/>
            <a:ext cx="780348" cy="2528682"/>
          </a:xfrm>
          <a:prstGeom prst="rect">
            <a:avLst/>
          </a:prstGeom>
          <a:noFill/>
          <a:extLst>
            <a:ext uri="{909E8E84-426E-40DD-AFC4-6F175D3DCCD1}">
              <a14:hiddenFill xmlns:a14="http://schemas.microsoft.com/office/drawing/2010/main">
                <a:solidFill>
                  <a:srgbClr val="FFFFFF"/>
                </a:solidFill>
              </a14:hiddenFill>
            </a:ext>
          </a:extLst>
        </p:spPr>
      </p:pic>
      <p:sp>
        <p:nvSpPr>
          <p:cNvPr id="5" name="Tekstvak 4">
            <a:extLst>
              <a:ext uri="{FF2B5EF4-FFF2-40B4-BE49-F238E27FC236}">
                <a16:creationId xmlns:a16="http://schemas.microsoft.com/office/drawing/2014/main" id="{6A7BA70F-32DD-D236-48AF-6A04A41E59FB}"/>
              </a:ext>
            </a:extLst>
          </p:cNvPr>
          <p:cNvSpPr txBox="1"/>
          <p:nvPr/>
        </p:nvSpPr>
        <p:spPr>
          <a:xfrm>
            <a:off x="4813781" y="5642989"/>
            <a:ext cx="979755" cy="677108"/>
          </a:xfrm>
          <a:prstGeom prst="rect">
            <a:avLst/>
          </a:prstGeom>
          <a:noFill/>
        </p:spPr>
        <p:txBody>
          <a:bodyPr wrap="none" rtlCol="0">
            <a:spAutoFit/>
          </a:bodyPr>
          <a:lstStyle/>
          <a:p>
            <a:r>
              <a:rPr lang="nl-NL" sz="2000" dirty="0" err="1">
                <a:solidFill>
                  <a:srgbClr val="000000"/>
                </a:solidFill>
                <a:effectLst/>
                <a:latin typeface="Open Sans" panose="020B0606030504020204" pitchFamily="34" charset="0"/>
                <a:ea typeface="Times New Roman" panose="02020603050405020304" pitchFamily="18" charset="0"/>
              </a:rPr>
              <a:t>Rosan</a:t>
            </a:r>
            <a:r>
              <a:rPr lang="nl-NL" sz="1800" dirty="0">
                <a:solidFill>
                  <a:srgbClr val="000000"/>
                </a:solidFill>
                <a:effectLst/>
                <a:latin typeface="Open Sans" panose="020B0606030504020204" pitchFamily="34" charset="0"/>
                <a:ea typeface="Times New Roman" panose="02020603050405020304" pitchFamily="18" charset="0"/>
              </a:rPr>
              <a:t> </a:t>
            </a:r>
          </a:p>
          <a:p>
            <a:endParaRPr lang="nl-NL" dirty="0"/>
          </a:p>
        </p:txBody>
      </p:sp>
      <p:sp>
        <p:nvSpPr>
          <p:cNvPr id="6" name="Tekstvak 5">
            <a:extLst>
              <a:ext uri="{FF2B5EF4-FFF2-40B4-BE49-F238E27FC236}">
                <a16:creationId xmlns:a16="http://schemas.microsoft.com/office/drawing/2014/main" id="{FF34090A-CB5C-7778-6060-9C08694323B2}"/>
              </a:ext>
            </a:extLst>
          </p:cNvPr>
          <p:cNvSpPr txBox="1"/>
          <p:nvPr/>
        </p:nvSpPr>
        <p:spPr>
          <a:xfrm>
            <a:off x="10507524" y="2851067"/>
            <a:ext cx="943079" cy="646331"/>
          </a:xfrm>
          <a:prstGeom prst="rect">
            <a:avLst/>
          </a:prstGeom>
          <a:noFill/>
        </p:spPr>
        <p:txBody>
          <a:bodyPr wrap="none" rtlCol="0">
            <a:spAutoFit/>
          </a:bodyPr>
          <a:lstStyle/>
          <a:p>
            <a:r>
              <a:rPr lang="nl-NL" sz="1800" dirty="0">
                <a:solidFill>
                  <a:srgbClr val="000000"/>
                </a:solidFill>
                <a:effectLst/>
                <a:latin typeface="Open Sans" panose="020B0606030504020204" pitchFamily="34" charset="0"/>
                <a:ea typeface="Times New Roman" panose="02020603050405020304" pitchFamily="18" charset="0"/>
              </a:rPr>
              <a:t>Maikel </a:t>
            </a:r>
          </a:p>
          <a:p>
            <a:endParaRPr lang="nl-NL" dirty="0"/>
          </a:p>
        </p:txBody>
      </p:sp>
      <p:sp>
        <p:nvSpPr>
          <p:cNvPr id="7" name="Tekstvak 6">
            <a:extLst>
              <a:ext uri="{FF2B5EF4-FFF2-40B4-BE49-F238E27FC236}">
                <a16:creationId xmlns:a16="http://schemas.microsoft.com/office/drawing/2014/main" id="{5CE819D9-B2C9-48F0-B5A5-BC94068D01E1}"/>
              </a:ext>
            </a:extLst>
          </p:cNvPr>
          <p:cNvSpPr txBox="1"/>
          <p:nvPr/>
        </p:nvSpPr>
        <p:spPr>
          <a:xfrm>
            <a:off x="10594347" y="5961139"/>
            <a:ext cx="769434" cy="646331"/>
          </a:xfrm>
          <a:prstGeom prst="rect">
            <a:avLst/>
          </a:prstGeom>
          <a:noFill/>
        </p:spPr>
        <p:txBody>
          <a:bodyPr wrap="square" rtlCol="0">
            <a:spAutoFit/>
          </a:bodyPr>
          <a:lstStyle/>
          <a:p>
            <a:r>
              <a:rPr lang="nl-NL" sz="1800" dirty="0">
                <a:solidFill>
                  <a:srgbClr val="000000"/>
                </a:solidFill>
                <a:effectLst/>
                <a:latin typeface="Open Sans" panose="020B0606030504020204" pitchFamily="34" charset="0"/>
                <a:ea typeface="Times New Roman" panose="02020603050405020304" pitchFamily="18" charset="0"/>
              </a:rPr>
              <a:t>Kees </a:t>
            </a:r>
          </a:p>
          <a:p>
            <a:endParaRPr lang="nl-NL" dirty="0"/>
          </a:p>
        </p:txBody>
      </p:sp>
      <p:sp>
        <p:nvSpPr>
          <p:cNvPr id="9" name="Tekstvak 8">
            <a:extLst>
              <a:ext uri="{FF2B5EF4-FFF2-40B4-BE49-F238E27FC236}">
                <a16:creationId xmlns:a16="http://schemas.microsoft.com/office/drawing/2014/main" id="{4211C186-DCC4-270B-0FC4-EA793A8D3C32}"/>
              </a:ext>
            </a:extLst>
          </p:cNvPr>
          <p:cNvSpPr txBox="1"/>
          <p:nvPr/>
        </p:nvSpPr>
        <p:spPr>
          <a:xfrm>
            <a:off x="7503905" y="5776473"/>
            <a:ext cx="1569534" cy="369332"/>
          </a:xfrm>
          <a:prstGeom prst="rect">
            <a:avLst/>
          </a:prstGeom>
          <a:noFill/>
        </p:spPr>
        <p:txBody>
          <a:bodyPr wrap="square">
            <a:spAutoFit/>
          </a:bodyPr>
          <a:lstStyle/>
          <a:p>
            <a:r>
              <a:rPr lang="nl-NL" sz="1800" dirty="0">
                <a:solidFill>
                  <a:srgbClr val="000000"/>
                </a:solidFill>
                <a:effectLst/>
                <a:latin typeface="Open Sans" panose="020B0606030504020204" pitchFamily="34" charset="0"/>
                <a:ea typeface="Times New Roman" panose="02020603050405020304" pitchFamily="18" charset="0"/>
              </a:rPr>
              <a:t>Annemieke</a:t>
            </a:r>
            <a:endParaRPr lang="nl-NL" dirty="0"/>
          </a:p>
        </p:txBody>
      </p:sp>
      <p:pic>
        <p:nvPicPr>
          <p:cNvPr id="10" name="Picture 8" descr="Groep mensen staan samen">
            <a:extLst>
              <a:ext uri="{FF2B5EF4-FFF2-40B4-BE49-F238E27FC236}">
                <a16:creationId xmlns:a16="http://schemas.microsoft.com/office/drawing/2014/main" id="{34DAD844-3C21-EE6E-AFEA-CAA35FB5AF2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0685" t="16471" r="8737" b="11918"/>
          <a:stretch/>
        </p:blipFill>
        <p:spPr bwMode="auto">
          <a:xfrm>
            <a:off x="6586771" y="3962368"/>
            <a:ext cx="678008" cy="216899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8" descr="Groep mensen staan samen">
            <a:extLst>
              <a:ext uri="{FF2B5EF4-FFF2-40B4-BE49-F238E27FC236}">
                <a16:creationId xmlns:a16="http://schemas.microsoft.com/office/drawing/2014/main" id="{DDA35A70-F689-EB26-8CA2-8D0F6EB3011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0909" t="16471" r="56678" b="11918"/>
          <a:stretch/>
        </p:blipFill>
        <p:spPr bwMode="auto">
          <a:xfrm>
            <a:off x="4027857" y="3668751"/>
            <a:ext cx="519700" cy="275623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8" descr="Groep mensen staan samen">
            <a:extLst>
              <a:ext uri="{FF2B5EF4-FFF2-40B4-BE49-F238E27FC236}">
                <a16:creationId xmlns:a16="http://schemas.microsoft.com/office/drawing/2014/main" id="{03BA7E2C-1853-B851-F0C9-3BF8AFD1580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3317" t="16471" r="43281" b="11918"/>
          <a:stretch/>
        </p:blipFill>
        <p:spPr bwMode="auto">
          <a:xfrm>
            <a:off x="9311309" y="560227"/>
            <a:ext cx="575102" cy="282476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8" descr="Groep mensen staan samen">
            <a:extLst>
              <a:ext uri="{FF2B5EF4-FFF2-40B4-BE49-F238E27FC236}">
                <a16:creationId xmlns:a16="http://schemas.microsoft.com/office/drawing/2014/main" id="{3D5DC523-AB68-67F5-A228-E363354FC49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346" t="16471" r="29252" b="11918"/>
          <a:stretch/>
        </p:blipFill>
        <p:spPr bwMode="auto">
          <a:xfrm>
            <a:off x="9555121" y="3535651"/>
            <a:ext cx="575103" cy="2824771"/>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GC16YK6 De Dacty Cache (Unknown Cache) in Gelderland, Netherlands created  by Team Diesel">
            <a:extLst>
              <a:ext uri="{FF2B5EF4-FFF2-40B4-BE49-F238E27FC236}">
                <a16:creationId xmlns:a16="http://schemas.microsoft.com/office/drawing/2014/main" id="{910E24C0-AC10-F064-B21C-629AA351381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676" t="1455" r="76835" b="74568"/>
          <a:stretch/>
        </p:blipFill>
        <p:spPr bwMode="auto">
          <a:xfrm>
            <a:off x="1560172" y="4202254"/>
            <a:ext cx="1249033" cy="135885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GC16YK6 De Dacty Cache (Unknown Cache) in Gelderland, Netherlands created  by Team Diesel">
            <a:extLst>
              <a:ext uri="{FF2B5EF4-FFF2-40B4-BE49-F238E27FC236}">
                <a16:creationId xmlns:a16="http://schemas.microsoft.com/office/drawing/2014/main" id="{BA29A559-F72B-C0C8-4305-CB9B99A885E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4511" t="1408" r="52323" b="75203"/>
          <a:stretch/>
        </p:blipFill>
        <p:spPr bwMode="auto">
          <a:xfrm>
            <a:off x="10119347" y="1384417"/>
            <a:ext cx="1412197" cy="132556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GC16YK6 De Dacty Cache (Unknown Cache) in Gelderland, Netherlands created  by Team Diesel">
            <a:extLst>
              <a:ext uri="{FF2B5EF4-FFF2-40B4-BE49-F238E27FC236}">
                <a16:creationId xmlns:a16="http://schemas.microsoft.com/office/drawing/2014/main" id="{D08A450A-0FD1-2058-4414-9B025412ACB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1646" t="1590" r="25188" b="75021"/>
          <a:stretch/>
        </p:blipFill>
        <p:spPr bwMode="auto">
          <a:xfrm>
            <a:off x="4645627" y="4171325"/>
            <a:ext cx="1412197" cy="132556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GC16YK6 De Dacty Cache (Unknown Cache) in Gelderland, Netherlands created  by Team Diesel">
            <a:extLst>
              <a:ext uri="{FF2B5EF4-FFF2-40B4-BE49-F238E27FC236}">
                <a16:creationId xmlns:a16="http://schemas.microsoft.com/office/drawing/2014/main" id="{05273DAA-3B3A-04D4-5967-7ADDA3722F7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7086" t="32435" r="-252" b="44176"/>
          <a:stretch/>
        </p:blipFill>
        <p:spPr bwMode="auto">
          <a:xfrm>
            <a:off x="10320265" y="4171323"/>
            <a:ext cx="1412197" cy="132556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GC16YK6 De Dacty Cache (Unknown Cache) in Gelderland, Netherlands created  by Team Diesel">
            <a:extLst>
              <a:ext uri="{FF2B5EF4-FFF2-40B4-BE49-F238E27FC236}">
                <a16:creationId xmlns:a16="http://schemas.microsoft.com/office/drawing/2014/main" id="{1B83D37D-FD69-55CD-F419-C88CD7ED925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6757" t="2140" r="77" b="74471"/>
          <a:stretch/>
        </p:blipFill>
        <p:spPr bwMode="auto">
          <a:xfrm>
            <a:off x="7367478" y="4171324"/>
            <a:ext cx="1412197" cy="1325563"/>
          </a:xfrm>
          <a:prstGeom prst="rect">
            <a:avLst/>
          </a:prstGeom>
          <a:noFill/>
          <a:extLst>
            <a:ext uri="{909E8E84-426E-40DD-AFC4-6F175D3DCCD1}">
              <a14:hiddenFill xmlns:a14="http://schemas.microsoft.com/office/drawing/2010/main">
                <a:solidFill>
                  <a:srgbClr val="FFFFFF"/>
                </a:solidFill>
              </a14:hiddenFill>
            </a:ext>
          </a:extLst>
        </p:spPr>
      </p:pic>
      <p:sp>
        <p:nvSpPr>
          <p:cNvPr id="24" name="Titel 1">
            <a:extLst>
              <a:ext uri="{FF2B5EF4-FFF2-40B4-BE49-F238E27FC236}">
                <a16:creationId xmlns:a16="http://schemas.microsoft.com/office/drawing/2014/main" id="{8AA3AE69-C5C6-A0BB-74BD-E7E01F9E37FC}"/>
              </a:ext>
            </a:extLst>
          </p:cNvPr>
          <p:cNvSpPr>
            <a:spLocks noGrp="1"/>
          </p:cNvSpPr>
          <p:nvPr>
            <p:ph type="title"/>
          </p:nvPr>
        </p:nvSpPr>
        <p:spPr>
          <a:xfrm>
            <a:off x="615176" y="308602"/>
            <a:ext cx="10515600" cy="1325563"/>
          </a:xfrm>
        </p:spPr>
        <p:txBody>
          <a:bodyPr/>
          <a:lstStyle/>
          <a:p>
            <a:r>
              <a:rPr lang="nl-NL" dirty="0"/>
              <a:t>WIE HEEFT HET GEDAAN?</a:t>
            </a:r>
          </a:p>
        </p:txBody>
      </p:sp>
      <p:sp>
        <p:nvSpPr>
          <p:cNvPr id="25" name="Tijdelijke aanduiding voor inhoud 2">
            <a:extLst>
              <a:ext uri="{FF2B5EF4-FFF2-40B4-BE49-F238E27FC236}">
                <a16:creationId xmlns:a16="http://schemas.microsoft.com/office/drawing/2014/main" id="{8A4DFA80-1FFE-45C2-59F5-45EBCE1E92C6}"/>
              </a:ext>
            </a:extLst>
          </p:cNvPr>
          <p:cNvSpPr txBox="1">
            <a:spLocks/>
          </p:cNvSpPr>
          <p:nvPr/>
        </p:nvSpPr>
        <p:spPr>
          <a:xfrm>
            <a:off x="615175" y="1393137"/>
            <a:ext cx="6649603" cy="207626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1800" dirty="0">
                <a:solidFill>
                  <a:srgbClr val="000000"/>
                </a:solidFill>
                <a:latin typeface="Open Sans" panose="020B0606030504020204" pitchFamily="34" charset="0"/>
                <a:ea typeface="Times New Roman" panose="02020603050405020304" pitchFamily="18" charset="0"/>
              </a:rPr>
              <a:t>De politie heeft een anoniem telefoontje gehad. Het schilderij ligt verstopt in een school in Wijk bij Duurstede. </a:t>
            </a:r>
          </a:p>
          <a:p>
            <a:pPr marL="0" indent="0">
              <a:buNone/>
            </a:pPr>
            <a:r>
              <a:rPr lang="nl-NL" sz="1800" dirty="0">
                <a:solidFill>
                  <a:srgbClr val="000000"/>
                </a:solidFill>
                <a:latin typeface="Open Sans" panose="020B0606030504020204" pitchFamily="34" charset="0"/>
                <a:ea typeface="Times New Roman" panose="02020603050405020304" pitchFamily="18" charset="0"/>
              </a:rPr>
              <a:t>Open de volgende link om het opgenomen bericht af te luisteren: </a:t>
            </a:r>
            <a:r>
              <a:rPr lang="nl-NL" sz="1800" dirty="0">
                <a:latin typeface="Times New Roman" panose="02020603050405020304" pitchFamily="18" charset="0"/>
                <a:ea typeface="Times New Roman" panose="02020603050405020304" pitchFamily="18" charset="0"/>
                <a:hlinkClick r:id="rId4"/>
              </a:rPr>
              <a:t>https://scratch.mit.edu/projects/746015605/</a:t>
            </a:r>
            <a:endParaRPr lang="nl-NL" sz="1800" dirty="0">
              <a:latin typeface="Times New Roman" panose="02020603050405020304" pitchFamily="18" charset="0"/>
              <a:ea typeface="Times New Roman" panose="02020603050405020304" pitchFamily="18" charset="0"/>
            </a:endParaRPr>
          </a:p>
          <a:p>
            <a:pPr marL="0" indent="0">
              <a:buNone/>
            </a:pPr>
            <a:endParaRPr lang="nl-NL" sz="1800" dirty="0">
              <a:solidFill>
                <a:srgbClr val="000000"/>
              </a:solidFill>
              <a:latin typeface="Times New Roman" panose="02020603050405020304" pitchFamily="18" charset="0"/>
              <a:ea typeface="Times New Roman" panose="02020603050405020304" pitchFamily="18" charset="0"/>
            </a:endParaRPr>
          </a:p>
          <a:p>
            <a:pPr marL="0" indent="0">
              <a:buNone/>
            </a:pPr>
            <a:r>
              <a:rPr lang="nl-NL" sz="1800" dirty="0">
                <a:solidFill>
                  <a:srgbClr val="000000"/>
                </a:solidFill>
                <a:latin typeface="Open Sans" panose="020B0606030504020204" pitchFamily="34" charset="0"/>
                <a:ea typeface="Open Sans" panose="020B0606030504020204" pitchFamily="34" charset="0"/>
                <a:cs typeface="Open Sans" panose="020B0606030504020204" pitchFamily="34" charset="0"/>
              </a:rPr>
              <a:t>Kun jij het ontcijferen?</a:t>
            </a:r>
          </a:p>
          <a:p>
            <a:endParaRPr lang="nl-NL" dirty="0"/>
          </a:p>
        </p:txBody>
      </p:sp>
    </p:spTree>
    <p:extLst>
      <p:ext uri="{BB962C8B-B14F-4D97-AF65-F5344CB8AC3E}">
        <p14:creationId xmlns:p14="http://schemas.microsoft.com/office/powerpoint/2010/main" val="15735493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65B750-7867-DDEA-BB60-415CFDEA5216}"/>
              </a:ext>
            </a:extLst>
          </p:cNvPr>
          <p:cNvSpPr>
            <a:spLocks noGrp="1"/>
          </p:cNvSpPr>
          <p:nvPr>
            <p:ph type="title"/>
          </p:nvPr>
        </p:nvSpPr>
        <p:spPr/>
        <p:txBody>
          <a:bodyPr/>
          <a:lstStyle/>
          <a:p>
            <a:r>
              <a:rPr lang="nl-NL" dirty="0"/>
              <a:t>WIE HEEFT HET GEDAAN?</a:t>
            </a:r>
          </a:p>
        </p:txBody>
      </p:sp>
      <p:sp>
        <p:nvSpPr>
          <p:cNvPr id="3" name="Tijdelijke aanduiding voor inhoud 2">
            <a:extLst>
              <a:ext uri="{FF2B5EF4-FFF2-40B4-BE49-F238E27FC236}">
                <a16:creationId xmlns:a16="http://schemas.microsoft.com/office/drawing/2014/main" id="{081707D6-2A9C-3A79-C142-54B97C1B3C4B}"/>
              </a:ext>
            </a:extLst>
          </p:cNvPr>
          <p:cNvSpPr>
            <a:spLocks noGrp="1"/>
          </p:cNvSpPr>
          <p:nvPr>
            <p:ph idx="1"/>
          </p:nvPr>
        </p:nvSpPr>
        <p:spPr>
          <a:xfrm>
            <a:off x="838200" y="1449660"/>
            <a:ext cx="6755780" cy="5408340"/>
          </a:xfrm>
        </p:spPr>
        <p:txBody>
          <a:bodyPr>
            <a:normAutofit/>
          </a:bodyPr>
          <a:lstStyle/>
          <a:p>
            <a:r>
              <a:rPr lang="nl-NL" sz="1800" dirty="0">
                <a:solidFill>
                  <a:srgbClr val="000000"/>
                </a:solidFill>
                <a:effectLst/>
                <a:latin typeface="Open Sans" panose="020B0606030504020204" pitchFamily="34" charset="0"/>
                <a:ea typeface="Times New Roman" panose="02020603050405020304" pitchFamily="18" charset="0"/>
              </a:rPr>
              <a:t>Op de trap van de toren zijn sporen gevonden van een verdacht wit poeder. Wie heeft dit poeder gemorst en kan ons meer vertellen over het feest van gisteravond?</a:t>
            </a:r>
          </a:p>
          <a:p>
            <a:endParaRPr lang="nl-NL" sz="1800" dirty="0">
              <a:solidFill>
                <a:srgbClr val="000000"/>
              </a:solidFill>
              <a:effectLst/>
              <a:latin typeface="Open Sans" panose="020B0606030504020204" pitchFamily="34" charset="0"/>
              <a:ea typeface="Times New Roman" panose="02020603050405020304" pitchFamily="18" charset="0"/>
            </a:endParaRPr>
          </a:p>
          <a:p>
            <a:r>
              <a:rPr lang="nl-NL" sz="1800" dirty="0">
                <a:solidFill>
                  <a:srgbClr val="000000"/>
                </a:solidFill>
                <a:effectLst/>
                <a:latin typeface="Open Sans" panose="020B0606030504020204" pitchFamily="34" charset="0"/>
                <a:ea typeface="Times New Roman" panose="02020603050405020304" pitchFamily="18" charset="0"/>
              </a:rPr>
              <a:t>Er zijn 5 mensen in de buurt gesignaleerd: </a:t>
            </a:r>
          </a:p>
          <a:p>
            <a:pPr marL="342900" indent="-342900">
              <a:buFont typeface="+mj-lt"/>
              <a:buAutoNum type="arabicPeriod"/>
            </a:pPr>
            <a:r>
              <a:rPr lang="nl-NL" sz="1800" dirty="0">
                <a:solidFill>
                  <a:srgbClr val="000000"/>
                </a:solidFill>
                <a:effectLst/>
                <a:latin typeface="Open Sans" panose="020B0606030504020204" pitchFamily="34" charset="0"/>
                <a:ea typeface="Times New Roman" panose="02020603050405020304" pitchFamily="18" charset="0"/>
              </a:rPr>
              <a:t>René die een proefje voorbereidde met aardappelzetmeel </a:t>
            </a:r>
          </a:p>
          <a:p>
            <a:pPr marL="342900" indent="-342900">
              <a:buFont typeface="+mj-lt"/>
              <a:buAutoNum type="arabicPeriod"/>
            </a:pPr>
            <a:r>
              <a:rPr lang="nl-NL" sz="1800" dirty="0" err="1">
                <a:solidFill>
                  <a:srgbClr val="000000"/>
                </a:solidFill>
                <a:effectLst/>
                <a:latin typeface="Open Sans" panose="020B0606030504020204" pitchFamily="34" charset="0"/>
                <a:ea typeface="Times New Roman" panose="02020603050405020304" pitchFamily="18" charset="0"/>
              </a:rPr>
              <a:t>Rosan</a:t>
            </a:r>
            <a:r>
              <a:rPr lang="nl-NL" sz="1800" dirty="0">
                <a:solidFill>
                  <a:srgbClr val="000000"/>
                </a:solidFill>
                <a:effectLst/>
                <a:latin typeface="Open Sans" panose="020B0606030504020204" pitchFamily="34" charset="0"/>
                <a:ea typeface="Times New Roman" panose="02020603050405020304" pitchFamily="18" charset="0"/>
              </a:rPr>
              <a:t> die met bakpoeder en meel een taart ging bakken</a:t>
            </a:r>
          </a:p>
          <a:p>
            <a:pPr marL="342900" indent="-342900">
              <a:buFont typeface="+mj-lt"/>
              <a:buAutoNum type="arabicPeriod"/>
            </a:pPr>
            <a:r>
              <a:rPr lang="nl-NL" sz="1800" dirty="0">
                <a:solidFill>
                  <a:srgbClr val="000000"/>
                </a:solidFill>
                <a:effectLst/>
                <a:latin typeface="Open Sans" panose="020B0606030504020204" pitchFamily="34" charset="0"/>
                <a:ea typeface="Times New Roman" panose="02020603050405020304" pitchFamily="18" charset="0"/>
              </a:rPr>
              <a:t>Maikel die poedersuiker in zijn koffie wilde</a:t>
            </a:r>
          </a:p>
          <a:p>
            <a:pPr marL="342900" indent="-342900">
              <a:buFont typeface="+mj-lt"/>
              <a:buAutoNum type="arabicPeriod"/>
            </a:pPr>
            <a:r>
              <a:rPr lang="nl-NL" sz="1800" dirty="0">
                <a:solidFill>
                  <a:srgbClr val="000000"/>
                </a:solidFill>
                <a:effectLst/>
                <a:latin typeface="Open Sans" panose="020B0606030504020204" pitchFamily="34" charset="0"/>
                <a:ea typeface="Times New Roman" panose="02020603050405020304" pitchFamily="18" charset="0"/>
              </a:rPr>
              <a:t>Kees die een sausje had gemaakt met maïzena</a:t>
            </a:r>
          </a:p>
          <a:p>
            <a:pPr marL="342900" indent="-342900">
              <a:buFont typeface="+mj-lt"/>
              <a:buAutoNum type="arabicPeriod"/>
            </a:pPr>
            <a:r>
              <a:rPr lang="nl-NL" sz="1800" dirty="0">
                <a:solidFill>
                  <a:srgbClr val="000000"/>
                </a:solidFill>
                <a:effectLst/>
                <a:latin typeface="Open Sans" panose="020B0606030504020204" pitchFamily="34" charset="0"/>
                <a:ea typeface="Times New Roman" panose="02020603050405020304" pitchFamily="18" charset="0"/>
              </a:rPr>
              <a:t>Annemieke die een pakje custard in haar handen had.</a:t>
            </a:r>
          </a:p>
          <a:p>
            <a:endParaRPr lang="nl-NL" sz="1800" dirty="0">
              <a:solidFill>
                <a:srgbClr val="000000"/>
              </a:solidFill>
              <a:latin typeface="Open Sans" panose="020B0606030504020204" pitchFamily="34" charset="0"/>
              <a:ea typeface="Times New Roman" panose="02020603050405020304" pitchFamily="18" charset="0"/>
            </a:endParaRPr>
          </a:p>
          <a:p>
            <a:endParaRPr lang="nl-NL" sz="1800" dirty="0">
              <a:effectLst/>
              <a:latin typeface="Times New Roman" panose="02020603050405020304" pitchFamily="18" charset="0"/>
              <a:ea typeface="Times New Roman" panose="02020603050405020304" pitchFamily="18" charset="0"/>
            </a:endParaRPr>
          </a:p>
          <a:p>
            <a:endParaRPr lang="nl-NL" dirty="0"/>
          </a:p>
        </p:txBody>
      </p:sp>
      <p:pic>
        <p:nvPicPr>
          <p:cNvPr id="3080" name="Picture 8" descr="Groep mensen staan samen">
            <a:extLst>
              <a:ext uri="{FF2B5EF4-FFF2-40B4-BE49-F238E27FC236}">
                <a16:creationId xmlns:a16="http://schemas.microsoft.com/office/drawing/2014/main" id="{D31F3E5B-10B1-2492-24CE-D6ACD346580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454" t="16471" r="8737" b="11918"/>
          <a:stretch/>
        </p:blipFill>
        <p:spPr bwMode="auto">
          <a:xfrm>
            <a:off x="7415560" y="1360449"/>
            <a:ext cx="4572001" cy="37245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66654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3A548F1-C08E-AB12-5DBF-2996609B9233}"/>
              </a:ext>
            </a:extLst>
          </p:cNvPr>
          <p:cNvSpPr>
            <a:spLocks noGrp="1"/>
          </p:cNvSpPr>
          <p:nvPr>
            <p:ph type="title"/>
          </p:nvPr>
        </p:nvSpPr>
        <p:spPr/>
        <p:txBody>
          <a:bodyPr/>
          <a:lstStyle/>
          <a:p>
            <a:r>
              <a:rPr lang="nl-NL" dirty="0"/>
              <a:t>FORENSISCH ONDERZOEK</a:t>
            </a:r>
          </a:p>
        </p:txBody>
      </p:sp>
      <p:sp>
        <p:nvSpPr>
          <p:cNvPr id="3" name="Tijdelijke aanduiding voor inhoud 2">
            <a:extLst>
              <a:ext uri="{FF2B5EF4-FFF2-40B4-BE49-F238E27FC236}">
                <a16:creationId xmlns:a16="http://schemas.microsoft.com/office/drawing/2014/main" id="{2B0CA4FC-2E2E-2CFA-F99C-1F2CCF1981F7}"/>
              </a:ext>
            </a:extLst>
          </p:cNvPr>
          <p:cNvSpPr>
            <a:spLocks noGrp="1"/>
          </p:cNvSpPr>
          <p:nvPr>
            <p:ph idx="1"/>
          </p:nvPr>
        </p:nvSpPr>
        <p:spPr>
          <a:xfrm>
            <a:off x="838200" y="1758156"/>
            <a:ext cx="10515600" cy="4977181"/>
          </a:xfrm>
        </p:spPr>
        <p:txBody>
          <a:bodyPr/>
          <a:lstStyle/>
          <a:p>
            <a:r>
              <a:rPr lang="nl-NL" sz="1800" dirty="0">
                <a:solidFill>
                  <a:srgbClr val="000000"/>
                </a:solidFill>
                <a:effectLst/>
                <a:latin typeface="Open Sans" panose="020B0606030504020204" pitchFamily="34" charset="0"/>
                <a:ea typeface="Times New Roman" panose="02020603050405020304" pitchFamily="18" charset="0"/>
              </a:rPr>
              <a:t>Jullie gaan dit mysterie oplossen. Je doet onderzoek naar een onbekend wit poeder (poeder X) en 6 bekende witte poeders </a:t>
            </a:r>
          </a:p>
          <a:p>
            <a:pPr marL="342900" indent="-342900">
              <a:buFont typeface="+mj-lt"/>
              <a:buAutoNum type="arabicPeriod"/>
            </a:pPr>
            <a:r>
              <a:rPr lang="nl-NL" sz="1800" dirty="0">
                <a:solidFill>
                  <a:srgbClr val="000000"/>
                </a:solidFill>
                <a:effectLst/>
                <a:latin typeface="Open Sans" panose="020B0606030504020204" pitchFamily="34" charset="0"/>
                <a:ea typeface="Times New Roman" panose="02020603050405020304" pitchFamily="18" charset="0"/>
              </a:rPr>
              <a:t>Bakpoeder</a:t>
            </a:r>
          </a:p>
          <a:p>
            <a:pPr marL="342900" indent="-342900">
              <a:buFont typeface="+mj-lt"/>
              <a:buAutoNum type="arabicPeriod"/>
            </a:pPr>
            <a:r>
              <a:rPr lang="nl-NL" sz="1800" dirty="0">
                <a:solidFill>
                  <a:srgbClr val="000000"/>
                </a:solidFill>
                <a:effectLst/>
                <a:latin typeface="Open Sans" panose="020B0606030504020204" pitchFamily="34" charset="0"/>
                <a:ea typeface="Times New Roman" panose="02020603050405020304" pitchFamily="18" charset="0"/>
              </a:rPr>
              <a:t>Custard</a:t>
            </a:r>
          </a:p>
          <a:p>
            <a:pPr marL="342900" indent="-342900">
              <a:buFont typeface="+mj-lt"/>
              <a:buAutoNum type="arabicPeriod"/>
            </a:pPr>
            <a:r>
              <a:rPr lang="nl-NL" sz="1800" dirty="0">
                <a:solidFill>
                  <a:srgbClr val="000000"/>
                </a:solidFill>
                <a:latin typeface="Open Sans" panose="020B0606030504020204" pitchFamily="34" charset="0"/>
                <a:ea typeface="Times New Roman" panose="02020603050405020304" pitchFamily="18" charset="0"/>
              </a:rPr>
              <a:t>A</a:t>
            </a:r>
            <a:r>
              <a:rPr lang="nl-NL" sz="1800" dirty="0">
                <a:solidFill>
                  <a:srgbClr val="000000"/>
                </a:solidFill>
                <a:effectLst/>
                <a:latin typeface="Open Sans" panose="020B0606030504020204" pitchFamily="34" charset="0"/>
                <a:ea typeface="Times New Roman" panose="02020603050405020304" pitchFamily="18" charset="0"/>
              </a:rPr>
              <a:t>ardappelzetmeel</a:t>
            </a:r>
          </a:p>
          <a:p>
            <a:pPr marL="342900" indent="-342900">
              <a:buFont typeface="+mj-lt"/>
              <a:buAutoNum type="arabicPeriod"/>
            </a:pPr>
            <a:r>
              <a:rPr lang="nl-NL" sz="1800" dirty="0">
                <a:solidFill>
                  <a:srgbClr val="000000"/>
                </a:solidFill>
                <a:latin typeface="Open Sans" panose="020B0606030504020204" pitchFamily="34" charset="0"/>
                <a:ea typeface="Times New Roman" panose="02020603050405020304" pitchFamily="18" charset="0"/>
              </a:rPr>
              <a:t>M</a:t>
            </a:r>
            <a:r>
              <a:rPr lang="nl-NL" sz="1800" dirty="0">
                <a:solidFill>
                  <a:srgbClr val="000000"/>
                </a:solidFill>
                <a:effectLst/>
                <a:latin typeface="Open Sans" panose="020B0606030504020204" pitchFamily="34" charset="0"/>
                <a:ea typeface="Times New Roman" panose="02020603050405020304" pitchFamily="18" charset="0"/>
              </a:rPr>
              <a:t>aïzena</a:t>
            </a:r>
          </a:p>
          <a:p>
            <a:pPr marL="342900" indent="-342900">
              <a:buFont typeface="+mj-lt"/>
              <a:buAutoNum type="arabicPeriod"/>
            </a:pPr>
            <a:r>
              <a:rPr lang="nl-NL" sz="1800" dirty="0">
                <a:solidFill>
                  <a:srgbClr val="000000"/>
                </a:solidFill>
                <a:latin typeface="Open Sans" panose="020B0606030504020204" pitchFamily="34" charset="0"/>
                <a:ea typeface="Times New Roman" panose="02020603050405020304" pitchFamily="18" charset="0"/>
              </a:rPr>
              <a:t>M</a:t>
            </a:r>
            <a:r>
              <a:rPr lang="nl-NL" sz="1800" dirty="0">
                <a:solidFill>
                  <a:srgbClr val="000000"/>
                </a:solidFill>
                <a:effectLst/>
                <a:latin typeface="Open Sans" panose="020B0606030504020204" pitchFamily="34" charset="0"/>
                <a:ea typeface="Times New Roman" panose="02020603050405020304" pitchFamily="18" charset="0"/>
              </a:rPr>
              <a:t>eel </a:t>
            </a:r>
            <a:endParaRPr lang="nl-NL" sz="1800" dirty="0">
              <a:solidFill>
                <a:srgbClr val="000000"/>
              </a:solidFill>
              <a:latin typeface="Open Sans" panose="020B0606030504020204" pitchFamily="34" charset="0"/>
              <a:ea typeface="Times New Roman" panose="02020603050405020304" pitchFamily="18" charset="0"/>
            </a:endParaRPr>
          </a:p>
          <a:p>
            <a:pPr marL="342900" indent="-342900">
              <a:buFont typeface="+mj-lt"/>
              <a:buAutoNum type="arabicPeriod"/>
            </a:pPr>
            <a:r>
              <a:rPr lang="nl-NL" sz="1800" dirty="0">
                <a:solidFill>
                  <a:srgbClr val="000000"/>
                </a:solidFill>
                <a:effectLst/>
                <a:latin typeface="Open Sans" panose="020B0606030504020204" pitchFamily="34" charset="0"/>
                <a:ea typeface="Times New Roman" panose="02020603050405020304" pitchFamily="18" charset="0"/>
              </a:rPr>
              <a:t>Poedersuiker</a:t>
            </a:r>
          </a:p>
          <a:p>
            <a:pPr marL="342900" indent="-342900">
              <a:buFont typeface="+mj-lt"/>
              <a:buAutoNum type="arabicPeriod"/>
            </a:pPr>
            <a:endParaRPr lang="nl-NL" sz="1800" dirty="0">
              <a:solidFill>
                <a:srgbClr val="000000"/>
              </a:solidFill>
              <a:latin typeface="Open Sans" panose="020B0606030504020204" pitchFamily="34" charset="0"/>
              <a:ea typeface="Times New Roman" panose="02020603050405020304" pitchFamily="18" charset="0"/>
            </a:endParaRPr>
          </a:p>
          <a:p>
            <a:pPr marL="342900" indent="-342900">
              <a:buFont typeface="+mj-lt"/>
              <a:buAutoNum type="arabicPeriod"/>
            </a:pPr>
            <a:endParaRPr lang="nl-NL" sz="1800" dirty="0">
              <a:solidFill>
                <a:srgbClr val="000000"/>
              </a:solidFill>
              <a:latin typeface="Open Sans" panose="020B0606030504020204" pitchFamily="34" charset="0"/>
              <a:ea typeface="Times New Roman" panose="02020603050405020304" pitchFamily="18" charset="0"/>
            </a:endParaRPr>
          </a:p>
          <a:p>
            <a:r>
              <a:rPr lang="nl-NL" sz="1800" dirty="0">
                <a:latin typeface="Open Sans" panose="020B0606030504020204" pitchFamily="34" charset="0"/>
                <a:ea typeface="Open Sans" panose="020B0606030504020204" pitchFamily="34" charset="0"/>
                <a:cs typeface="Open Sans" panose="020B0606030504020204" pitchFamily="34" charset="0"/>
              </a:rPr>
              <a:t>HOE KUN JE ERACHTER KOMEN WELK POEDER HET IS?</a:t>
            </a:r>
          </a:p>
        </p:txBody>
      </p:sp>
      <p:pic>
        <p:nvPicPr>
          <p:cNvPr id="4098" name="Picture 2">
            <a:extLst>
              <a:ext uri="{FF2B5EF4-FFF2-40B4-BE49-F238E27FC236}">
                <a16:creationId xmlns:a16="http://schemas.microsoft.com/office/drawing/2014/main" id="{863E28A4-E4C9-A8AD-2723-3C6A8AAA02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2213681"/>
            <a:ext cx="4712482" cy="26511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81689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a:extLst>
              <a:ext uri="{FF2B5EF4-FFF2-40B4-BE49-F238E27FC236}">
                <a16:creationId xmlns:a16="http://schemas.microsoft.com/office/drawing/2014/main" id="{245CC9CF-4023-068A-FB20-22594F015A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0"/>
            <a:ext cx="1219041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6176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DD7FB2E9-8643-0F3E-A655-A532E9E0DA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5325" y="0"/>
            <a:ext cx="10801350" cy="6858000"/>
          </a:xfrm>
          <a:prstGeom prst="rect">
            <a:avLst/>
          </a:prstGeom>
        </p:spPr>
      </p:pic>
    </p:spTree>
    <p:extLst>
      <p:ext uri="{BB962C8B-B14F-4D97-AF65-F5344CB8AC3E}">
        <p14:creationId xmlns:p14="http://schemas.microsoft.com/office/powerpoint/2010/main" val="27259190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C0327168-1CE6-BA41-F46E-F65496567C19}"/>
              </a:ext>
            </a:extLst>
          </p:cNvPr>
          <p:cNvPicPr>
            <a:picLocks noChangeAspect="1"/>
          </p:cNvPicPr>
          <p:nvPr/>
        </p:nvPicPr>
        <p:blipFill rotWithShape="1">
          <a:blip r:embed="rId2">
            <a:extLst>
              <a:ext uri="{28A0092B-C50C-407E-A947-70E740481C1C}">
                <a14:useLocalDpi xmlns:a14="http://schemas.microsoft.com/office/drawing/2010/main" val="0"/>
              </a:ext>
            </a:extLst>
          </a:blip>
          <a:srcRect t="2274"/>
          <a:stretch/>
        </p:blipFill>
        <p:spPr>
          <a:xfrm>
            <a:off x="-33906" y="-468352"/>
            <a:ext cx="12259811" cy="6791091"/>
          </a:xfrm>
          <a:prstGeom prst="rect">
            <a:avLst/>
          </a:prstGeom>
        </p:spPr>
      </p:pic>
      <p:sp>
        <p:nvSpPr>
          <p:cNvPr id="2" name="Tekstvak 1">
            <a:extLst>
              <a:ext uri="{FF2B5EF4-FFF2-40B4-BE49-F238E27FC236}">
                <a16:creationId xmlns:a16="http://schemas.microsoft.com/office/drawing/2014/main" id="{BFBFE4F8-F080-F9BE-D725-D2AA80A65363}"/>
              </a:ext>
            </a:extLst>
          </p:cNvPr>
          <p:cNvSpPr txBox="1"/>
          <p:nvPr/>
        </p:nvSpPr>
        <p:spPr>
          <a:xfrm>
            <a:off x="1485060" y="3059668"/>
            <a:ext cx="1393903" cy="369332"/>
          </a:xfrm>
          <a:prstGeom prst="rect">
            <a:avLst/>
          </a:prstGeom>
          <a:noFill/>
        </p:spPr>
        <p:txBody>
          <a:bodyPr wrap="square" rtlCol="0">
            <a:spAutoFit/>
          </a:bodyPr>
          <a:lstStyle/>
          <a:p>
            <a:pPr algn="ctr"/>
            <a:r>
              <a:rPr lang="nl-NL" dirty="0"/>
              <a:t>Doorzichtig</a:t>
            </a:r>
          </a:p>
        </p:txBody>
      </p:sp>
      <p:sp>
        <p:nvSpPr>
          <p:cNvPr id="4" name="Tekstvak 3">
            <a:extLst>
              <a:ext uri="{FF2B5EF4-FFF2-40B4-BE49-F238E27FC236}">
                <a16:creationId xmlns:a16="http://schemas.microsoft.com/office/drawing/2014/main" id="{D35B1377-DA89-F281-5B47-B8D12AFF07E7}"/>
              </a:ext>
            </a:extLst>
          </p:cNvPr>
          <p:cNvSpPr txBox="1"/>
          <p:nvPr/>
        </p:nvSpPr>
        <p:spPr>
          <a:xfrm>
            <a:off x="1485060" y="3600800"/>
            <a:ext cx="1393903" cy="646331"/>
          </a:xfrm>
          <a:prstGeom prst="rect">
            <a:avLst/>
          </a:prstGeom>
          <a:noFill/>
        </p:spPr>
        <p:txBody>
          <a:bodyPr wrap="square" rtlCol="0">
            <a:spAutoFit/>
          </a:bodyPr>
          <a:lstStyle/>
          <a:p>
            <a:pPr algn="ctr"/>
            <a:r>
              <a:rPr lang="nl-NL" dirty="0"/>
              <a:t>Bruist heel erg</a:t>
            </a:r>
          </a:p>
        </p:txBody>
      </p:sp>
      <p:sp>
        <p:nvSpPr>
          <p:cNvPr id="5" name="Tekstvak 4">
            <a:extLst>
              <a:ext uri="{FF2B5EF4-FFF2-40B4-BE49-F238E27FC236}">
                <a16:creationId xmlns:a16="http://schemas.microsoft.com/office/drawing/2014/main" id="{742AE2F6-45D2-986D-007C-CCAE110C40A1}"/>
              </a:ext>
            </a:extLst>
          </p:cNvPr>
          <p:cNvSpPr txBox="1"/>
          <p:nvPr/>
        </p:nvSpPr>
        <p:spPr>
          <a:xfrm>
            <a:off x="1795345" y="4331647"/>
            <a:ext cx="880947" cy="369332"/>
          </a:xfrm>
          <a:prstGeom prst="rect">
            <a:avLst/>
          </a:prstGeom>
          <a:noFill/>
        </p:spPr>
        <p:txBody>
          <a:bodyPr wrap="square" rtlCol="0">
            <a:spAutoFit/>
          </a:bodyPr>
          <a:lstStyle/>
          <a:p>
            <a:pPr algn="ctr"/>
            <a:r>
              <a:rPr lang="nl-NL" dirty="0"/>
              <a:t>Bruin</a:t>
            </a:r>
          </a:p>
        </p:txBody>
      </p:sp>
      <p:sp>
        <p:nvSpPr>
          <p:cNvPr id="6" name="Tekstvak 5">
            <a:extLst>
              <a:ext uri="{FF2B5EF4-FFF2-40B4-BE49-F238E27FC236}">
                <a16:creationId xmlns:a16="http://schemas.microsoft.com/office/drawing/2014/main" id="{84735839-4314-41BD-4421-6D2613A40DDF}"/>
              </a:ext>
            </a:extLst>
          </p:cNvPr>
          <p:cNvSpPr txBox="1"/>
          <p:nvPr/>
        </p:nvSpPr>
        <p:spPr>
          <a:xfrm>
            <a:off x="8975520" y="2948158"/>
            <a:ext cx="1393903" cy="646331"/>
          </a:xfrm>
          <a:prstGeom prst="rect">
            <a:avLst/>
          </a:prstGeom>
          <a:noFill/>
        </p:spPr>
        <p:txBody>
          <a:bodyPr wrap="square" rtlCol="0">
            <a:spAutoFit/>
          </a:bodyPr>
          <a:lstStyle/>
          <a:p>
            <a:pPr algn="ctr"/>
            <a:r>
              <a:rPr lang="nl-NL" dirty="0"/>
              <a:t>Doorzichtig</a:t>
            </a:r>
          </a:p>
          <a:p>
            <a:pPr algn="ctr"/>
            <a:r>
              <a:rPr lang="nl-NL" dirty="0"/>
              <a:t>Glazuur</a:t>
            </a:r>
          </a:p>
        </p:txBody>
      </p:sp>
      <p:sp>
        <p:nvSpPr>
          <p:cNvPr id="7" name="Tekstvak 6">
            <a:extLst>
              <a:ext uri="{FF2B5EF4-FFF2-40B4-BE49-F238E27FC236}">
                <a16:creationId xmlns:a16="http://schemas.microsoft.com/office/drawing/2014/main" id="{B01AEDFC-B129-6557-C818-5BFEAB584264}"/>
              </a:ext>
            </a:extLst>
          </p:cNvPr>
          <p:cNvSpPr txBox="1"/>
          <p:nvPr/>
        </p:nvSpPr>
        <p:spPr>
          <a:xfrm>
            <a:off x="4397929" y="3103602"/>
            <a:ext cx="1393903" cy="369332"/>
          </a:xfrm>
          <a:prstGeom prst="rect">
            <a:avLst/>
          </a:prstGeom>
          <a:noFill/>
        </p:spPr>
        <p:txBody>
          <a:bodyPr wrap="square" rtlCol="0">
            <a:spAutoFit/>
          </a:bodyPr>
          <a:lstStyle/>
          <a:p>
            <a:pPr algn="ctr"/>
            <a:r>
              <a:rPr lang="nl-NL" dirty="0"/>
              <a:t>Melk</a:t>
            </a:r>
          </a:p>
        </p:txBody>
      </p:sp>
      <p:sp>
        <p:nvSpPr>
          <p:cNvPr id="8" name="Tekstvak 7">
            <a:extLst>
              <a:ext uri="{FF2B5EF4-FFF2-40B4-BE49-F238E27FC236}">
                <a16:creationId xmlns:a16="http://schemas.microsoft.com/office/drawing/2014/main" id="{8426255D-EE18-ED37-B662-1A87D7DA72DE}"/>
              </a:ext>
            </a:extLst>
          </p:cNvPr>
          <p:cNvSpPr txBox="1"/>
          <p:nvPr/>
        </p:nvSpPr>
        <p:spPr>
          <a:xfrm>
            <a:off x="4397929" y="3739299"/>
            <a:ext cx="1393903" cy="369332"/>
          </a:xfrm>
          <a:prstGeom prst="rect">
            <a:avLst/>
          </a:prstGeom>
          <a:noFill/>
        </p:spPr>
        <p:txBody>
          <a:bodyPr wrap="square" rtlCol="0">
            <a:spAutoFit/>
          </a:bodyPr>
          <a:lstStyle/>
          <a:p>
            <a:pPr algn="ctr"/>
            <a:r>
              <a:rPr lang="nl-NL" dirty="0"/>
              <a:t>Melk</a:t>
            </a:r>
          </a:p>
        </p:txBody>
      </p:sp>
      <p:sp>
        <p:nvSpPr>
          <p:cNvPr id="9" name="Tekstvak 8">
            <a:extLst>
              <a:ext uri="{FF2B5EF4-FFF2-40B4-BE49-F238E27FC236}">
                <a16:creationId xmlns:a16="http://schemas.microsoft.com/office/drawing/2014/main" id="{0CA2139E-9296-FF9A-3717-8EB3437BEB87}"/>
              </a:ext>
            </a:extLst>
          </p:cNvPr>
          <p:cNvSpPr txBox="1"/>
          <p:nvPr/>
        </p:nvSpPr>
        <p:spPr>
          <a:xfrm>
            <a:off x="5916895" y="3111460"/>
            <a:ext cx="1393903" cy="369332"/>
          </a:xfrm>
          <a:prstGeom prst="rect">
            <a:avLst/>
          </a:prstGeom>
          <a:noFill/>
        </p:spPr>
        <p:txBody>
          <a:bodyPr wrap="square" rtlCol="0">
            <a:spAutoFit/>
          </a:bodyPr>
          <a:lstStyle/>
          <a:p>
            <a:pPr algn="ctr"/>
            <a:r>
              <a:rPr lang="nl-NL" dirty="0"/>
              <a:t>Melk</a:t>
            </a:r>
          </a:p>
        </p:txBody>
      </p:sp>
      <p:pic>
        <p:nvPicPr>
          <p:cNvPr id="11" name="Afbeelding 10">
            <a:extLst>
              <a:ext uri="{FF2B5EF4-FFF2-40B4-BE49-F238E27FC236}">
                <a16:creationId xmlns:a16="http://schemas.microsoft.com/office/drawing/2014/main" id="{9384CF1F-D66C-AE9D-A4D6-515691E4EEE3}"/>
              </a:ext>
            </a:extLst>
          </p:cNvPr>
          <p:cNvPicPr>
            <a:picLocks noChangeAspect="1"/>
          </p:cNvPicPr>
          <p:nvPr/>
        </p:nvPicPr>
        <p:blipFill>
          <a:blip r:embed="rId3"/>
          <a:stretch>
            <a:fillRect/>
          </a:stretch>
        </p:blipFill>
        <p:spPr>
          <a:xfrm>
            <a:off x="5970200" y="3714750"/>
            <a:ext cx="1396105" cy="493819"/>
          </a:xfrm>
          <a:prstGeom prst="rect">
            <a:avLst/>
          </a:prstGeom>
        </p:spPr>
      </p:pic>
      <p:sp>
        <p:nvSpPr>
          <p:cNvPr id="12" name="Tekstvak 11">
            <a:extLst>
              <a:ext uri="{FF2B5EF4-FFF2-40B4-BE49-F238E27FC236}">
                <a16:creationId xmlns:a16="http://schemas.microsoft.com/office/drawing/2014/main" id="{088C1119-4D48-ABCB-D66B-3B2C5312F800}"/>
              </a:ext>
            </a:extLst>
          </p:cNvPr>
          <p:cNvSpPr txBox="1"/>
          <p:nvPr/>
        </p:nvSpPr>
        <p:spPr>
          <a:xfrm>
            <a:off x="10348730" y="3103602"/>
            <a:ext cx="1393903" cy="369332"/>
          </a:xfrm>
          <a:prstGeom prst="rect">
            <a:avLst/>
          </a:prstGeom>
          <a:noFill/>
        </p:spPr>
        <p:txBody>
          <a:bodyPr wrap="square" rtlCol="0">
            <a:spAutoFit/>
          </a:bodyPr>
          <a:lstStyle/>
          <a:p>
            <a:pPr algn="ctr"/>
            <a:r>
              <a:rPr lang="nl-NL" dirty="0"/>
              <a:t>Melk</a:t>
            </a:r>
          </a:p>
        </p:txBody>
      </p:sp>
      <p:sp>
        <p:nvSpPr>
          <p:cNvPr id="13" name="Tekstvak 12">
            <a:extLst>
              <a:ext uri="{FF2B5EF4-FFF2-40B4-BE49-F238E27FC236}">
                <a16:creationId xmlns:a16="http://schemas.microsoft.com/office/drawing/2014/main" id="{013BB87A-9293-5308-CC3E-2CD1C2A8E201}"/>
              </a:ext>
            </a:extLst>
          </p:cNvPr>
          <p:cNvSpPr txBox="1"/>
          <p:nvPr/>
        </p:nvSpPr>
        <p:spPr>
          <a:xfrm>
            <a:off x="10461915" y="3739299"/>
            <a:ext cx="1393903" cy="369332"/>
          </a:xfrm>
          <a:prstGeom prst="rect">
            <a:avLst/>
          </a:prstGeom>
          <a:noFill/>
        </p:spPr>
        <p:txBody>
          <a:bodyPr wrap="square" rtlCol="0">
            <a:spAutoFit/>
          </a:bodyPr>
          <a:lstStyle/>
          <a:p>
            <a:pPr algn="ctr"/>
            <a:r>
              <a:rPr lang="nl-NL" dirty="0"/>
              <a:t>Melk</a:t>
            </a:r>
          </a:p>
        </p:txBody>
      </p:sp>
      <p:sp>
        <p:nvSpPr>
          <p:cNvPr id="14" name="Tekstvak 13">
            <a:extLst>
              <a:ext uri="{FF2B5EF4-FFF2-40B4-BE49-F238E27FC236}">
                <a16:creationId xmlns:a16="http://schemas.microsoft.com/office/drawing/2014/main" id="{AC6307CA-E1D8-6C37-EF1E-8E14384B14A8}"/>
              </a:ext>
            </a:extLst>
          </p:cNvPr>
          <p:cNvSpPr txBox="1"/>
          <p:nvPr/>
        </p:nvSpPr>
        <p:spPr>
          <a:xfrm>
            <a:off x="7456554" y="3103602"/>
            <a:ext cx="1393903" cy="369332"/>
          </a:xfrm>
          <a:prstGeom prst="rect">
            <a:avLst/>
          </a:prstGeom>
          <a:noFill/>
        </p:spPr>
        <p:txBody>
          <a:bodyPr wrap="square" rtlCol="0">
            <a:spAutoFit/>
          </a:bodyPr>
          <a:lstStyle/>
          <a:p>
            <a:pPr algn="ctr"/>
            <a:r>
              <a:rPr lang="nl-NL" dirty="0"/>
              <a:t>Melk klont</a:t>
            </a:r>
          </a:p>
        </p:txBody>
      </p:sp>
      <p:sp>
        <p:nvSpPr>
          <p:cNvPr id="15" name="Tekstvak 14">
            <a:extLst>
              <a:ext uri="{FF2B5EF4-FFF2-40B4-BE49-F238E27FC236}">
                <a16:creationId xmlns:a16="http://schemas.microsoft.com/office/drawing/2014/main" id="{D4C812AB-9EB9-34BD-2356-01EF893AB2DD}"/>
              </a:ext>
            </a:extLst>
          </p:cNvPr>
          <p:cNvSpPr txBox="1"/>
          <p:nvPr/>
        </p:nvSpPr>
        <p:spPr>
          <a:xfrm>
            <a:off x="7456553" y="3714750"/>
            <a:ext cx="1393903" cy="369332"/>
          </a:xfrm>
          <a:prstGeom prst="rect">
            <a:avLst/>
          </a:prstGeom>
          <a:noFill/>
        </p:spPr>
        <p:txBody>
          <a:bodyPr wrap="square" rtlCol="0">
            <a:spAutoFit/>
          </a:bodyPr>
          <a:lstStyle/>
          <a:p>
            <a:pPr algn="ctr"/>
            <a:r>
              <a:rPr lang="nl-NL" dirty="0"/>
              <a:t>Melk klont</a:t>
            </a:r>
          </a:p>
        </p:txBody>
      </p:sp>
      <p:sp>
        <p:nvSpPr>
          <p:cNvPr id="16" name="Tekstvak 15">
            <a:extLst>
              <a:ext uri="{FF2B5EF4-FFF2-40B4-BE49-F238E27FC236}">
                <a16:creationId xmlns:a16="http://schemas.microsoft.com/office/drawing/2014/main" id="{5D5F34B7-B062-7AFB-B48A-767C7EAF8E8F}"/>
              </a:ext>
            </a:extLst>
          </p:cNvPr>
          <p:cNvSpPr txBox="1"/>
          <p:nvPr/>
        </p:nvSpPr>
        <p:spPr>
          <a:xfrm>
            <a:off x="3055550" y="3118701"/>
            <a:ext cx="1393903" cy="369332"/>
          </a:xfrm>
          <a:prstGeom prst="rect">
            <a:avLst/>
          </a:prstGeom>
          <a:noFill/>
        </p:spPr>
        <p:txBody>
          <a:bodyPr wrap="square" rtlCol="0">
            <a:spAutoFit/>
          </a:bodyPr>
          <a:lstStyle/>
          <a:p>
            <a:pPr algn="ctr"/>
            <a:r>
              <a:rPr lang="nl-NL" dirty="0"/>
              <a:t>Geel</a:t>
            </a:r>
          </a:p>
        </p:txBody>
      </p:sp>
      <p:sp>
        <p:nvSpPr>
          <p:cNvPr id="17" name="Tekstvak 16">
            <a:extLst>
              <a:ext uri="{FF2B5EF4-FFF2-40B4-BE49-F238E27FC236}">
                <a16:creationId xmlns:a16="http://schemas.microsoft.com/office/drawing/2014/main" id="{41854C43-BEFE-852C-5897-1196B79C95B0}"/>
              </a:ext>
            </a:extLst>
          </p:cNvPr>
          <p:cNvSpPr txBox="1"/>
          <p:nvPr/>
        </p:nvSpPr>
        <p:spPr>
          <a:xfrm>
            <a:off x="3028492" y="3739299"/>
            <a:ext cx="1393903" cy="369332"/>
          </a:xfrm>
          <a:prstGeom prst="rect">
            <a:avLst/>
          </a:prstGeom>
          <a:noFill/>
        </p:spPr>
        <p:txBody>
          <a:bodyPr wrap="square" rtlCol="0">
            <a:spAutoFit/>
          </a:bodyPr>
          <a:lstStyle/>
          <a:p>
            <a:pPr algn="ctr"/>
            <a:r>
              <a:rPr lang="nl-NL" dirty="0"/>
              <a:t>Geel</a:t>
            </a:r>
          </a:p>
        </p:txBody>
      </p:sp>
      <p:sp>
        <p:nvSpPr>
          <p:cNvPr id="18" name="Tekstvak 17">
            <a:extLst>
              <a:ext uri="{FF2B5EF4-FFF2-40B4-BE49-F238E27FC236}">
                <a16:creationId xmlns:a16="http://schemas.microsoft.com/office/drawing/2014/main" id="{EABEAEAF-B38B-FB64-0976-50D1D8CA0528}"/>
              </a:ext>
            </a:extLst>
          </p:cNvPr>
          <p:cNvSpPr txBox="1"/>
          <p:nvPr/>
        </p:nvSpPr>
        <p:spPr>
          <a:xfrm>
            <a:off x="3004026" y="4331647"/>
            <a:ext cx="1393903" cy="369332"/>
          </a:xfrm>
          <a:prstGeom prst="rect">
            <a:avLst/>
          </a:prstGeom>
          <a:noFill/>
        </p:spPr>
        <p:txBody>
          <a:bodyPr wrap="square" rtlCol="0">
            <a:spAutoFit/>
          </a:bodyPr>
          <a:lstStyle/>
          <a:p>
            <a:pPr algn="ctr"/>
            <a:r>
              <a:rPr lang="nl-NL" dirty="0"/>
              <a:t>Paars</a:t>
            </a:r>
          </a:p>
        </p:txBody>
      </p:sp>
      <p:sp>
        <p:nvSpPr>
          <p:cNvPr id="19" name="Tekstvak 18">
            <a:extLst>
              <a:ext uri="{FF2B5EF4-FFF2-40B4-BE49-F238E27FC236}">
                <a16:creationId xmlns:a16="http://schemas.microsoft.com/office/drawing/2014/main" id="{51B85299-34E0-4D36-37BE-FC60EBDD304D}"/>
              </a:ext>
            </a:extLst>
          </p:cNvPr>
          <p:cNvSpPr txBox="1"/>
          <p:nvPr/>
        </p:nvSpPr>
        <p:spPr>
          <a:xfrm>
            <a:off x="10516444" y="4344540"/>
            <a:ext cx="1393903" cy="369332"/>
          </a:xfrm>
          <a:prstGeom prst="rect">
            <a:avLst/>
          </a:prstGeom>
          <a:noFill/>
        </p:spPr>
        <p:txBody>
          <a:bodyPr wrap="square" rtlCol="0">
            <a:spAutoFit/>
          </a:bodyPr>
          <a:lstStyle/>
          <a:p>
            <a:pPr algn="ctr"/>
            <a:r>
              <a:rPr lang="nl-NL" dirty="0"/>
              <a:t>Paars</a:t>
            </a:r>
          </a:p>
        </p:txBody>
      </p:sp>
      <p:sp>
        <p:nvSpPr>
          <p:cNvPr id="20" name="Tekstvak 19">
            <a:extLst>
              <a:ext uri="{FF2B5EF4-FFF2-40B4-BE49-F238E27FC236}">
                <a16:creationId xmlns:a16="http://schemas.microsoft.com/office/drawing/2014/main" id="{ADACA61E-7B10-87C1-17F2-F82ADB2712BC}"/>
              </a:ext>
            </a:extLst>
          </p:cNvPr>
          <p:cNvSpPr txBox="1"/>
          <p:nvPr/>
        </p:nvSpPr>
        <p:spPr>
          <a:xfrm>
            <a:off x="8954827" y="4380293"/>
            <a:ext cx="1393903" cy="369332"/>
          </a:xfrm>
          <a:prstGeom prst="rect">
            <a:avLst/>
          </a:prstGeom>
          <a:noFill/>
        </p:spPr>
        <p:txBody>
          <a:bodyPr wrap="square" rtlCol="0">
            <a:spAutoFit/>
          </a:bodyPr>
          <a:lstStyle/>
          <a:p>
            <a:pPr algn="ctr"/>
            <a:r>
              <a:rPr lang="nl-NL" dirty="0"/>
              <a:t>Bruin</a:t>
            </a:r>
          </a:p>
        </p:txBody>
      </p:sp>
      <p:sp>
        <p:nvSpPr>
          <p:cNvPr id="21" name="Tekstvak 20">
            <a:extLst>
              <a:ext uri="{FF2B5EF4-FFF2-40B4-BE49-F238E27FC236}">
                <a16:creationId xmlns:a16="http://schemas.microsoft.com/office/drawing/2014/main" id="{0687F542-75CF-BD24-8133-49C98DA247CC}"/>
              </a:ext>
            </a:extLst>
          </p:cNvPr>
          <p:cNvSpPr txBox="1"/>
          <p:nvPr/>
        </p:nvSpPr>
        <p:spPr>
          <a:xfrm>
            <a:off x="7456552" y="4325898"/>
            <a:ext cx="1393903" cy="369332"/>
          </a:xfrm>
          <a:prstGeom prst="rect">
            <a:avLst/>
          </a:prstGeom>
          <a:noFill/>
        </p:spPr>
        <p:txBody>
          <a:bodyPr wrap="square" rtlCol="0">
            <a:spAutoFit/>
          </a:bodyPr>
          <a:lstStyle/>
          <a:p>
            <a:pPr algn="ctr"/>
            <a:r>
              <a:rPr lang="nl-NL" dirty="0"/>
              <a:t>Paars klont</a:t>
            </a:r>
          </a:p>
        </p:txBody>
      </p:sp>
      <p:sp>
        <p:nvSpPr>
          <p:cNvPr id="22" name="Tekstvak 21">
            <a:extLst>
              <a:ext uri="{FF2B5EF4-FFF2-40B4-BE49-F238E27FC236}">
                <a16:creationId xmlns:a16="http://schemas.microsoft.com/office/drawing/2014/main" id="{7D6C7B33-758A-2949-65FD-9F1E5E5EC8E0}"/>
              </a:ext>
            </a:extLst>
          </p:cNvPr>
          <p:cNvSpPr txBox="1"/>
          <p:nvPr/>
        </p:nvSpPr>
        <p:spPr>
          <a:xfrm>
            <a:off x="4408240" y="4380293"/>
            <a:ext cx="1393903" cy="369332"/>
          </a:xfrm>
          <a:prstGeom prst="rect">
            <a:avLst/>
          </a:prstGeom>
          <a:noFill/>
        </p:spPr>
        <p:txBody>
          <a:bodyPr wrap="square" rtlCol="0">
            <a:spAutoFit/>
          </a:bodyPr>
          <a:lstStyle/>
          <a:p>
            <a:pPr algn="ctr"/>
            <a:r>
              <a:rPr lang="nl-NL" dirty="0"/>
              <a:t>Paars</a:t>
            </a:r>
          </a:p>
        </p:txBody>
      </p:sp>
      <p:sp>
        <p:nvSpPr>
          <p:cNvPr id="23" name="Tekstvak 22">
            <a:extLst>
              <a:ext uri="{FF2B5EF4-FFF2-40B4-BE49-F238E27FC236}">
                <a16:creationId xmlns:a16="http://schemas.microsoft.com/office/drawing/2014/main" id="{4F376150-ED83-42BE-5675-04E104A33CD5}"/>
              </a:ext>
            </a:extLst>
          </p:cNvPr>
          <p:cNvSpPr txBox="1"/>
          <p:nvPr/>
        </p:nvSpPr>
        <p:spPr>
          <a:xfrm>
            <a:off x="1485059" y="4910027"/>
            <a:ext cx="1393903" cy="369332"/>
          </a:xfrm>
          <a:prstGeom prst="rect">
            <a:avLst/>
          </a:prstGeom>
          <a:noFill/>
        </p:spPr>
        <p:txBody>
          <a:bodyPr wrap="square" rtlCol="0">
            <a:spAutoFit/>
          </a:bodyPr>
          <a:lstStyle/>
          <a:p>
            <a:pPr algn="ctr"/>
            <a:r>
              <a:rPr lang="nl-NL" dirty="0" err="1"/>
              <a:t>Rosan</a:t>
            </a:r>
            <a:endParaRPr lang="nl-NL" dirty="0"/>
          </a:p>
        </p:txBody>
      </p:sp>
      <p:sp>
        <p:nvSpPr>
          <p:cNvPr id="24" name="Tekstvak 23">
            <a:extLst>
              <a:ext uri="{FF2B5EF4-FFF2-40B4-BE49-F238E27FC236}">
                <a16:creationId xmlns:a16="http://schemas.microsoft.com/office/drawing/2014/main" id="{80DD7CDC-66AC-CE38-7814-3478C2B66F0A}"/>
              </a:ext>
            </a:extLst>
          </p:cNvPr>
          <p:cNvSpPr txBox="1"/>
          <p:nvPr/>
        </p:nvSpPr>
        <p:spPr>
          <a:xfrm>
            <a:off x="5978792" y="4380293"/>
            <a:ext cx="1393903" cy="369332"/>
          </a:xfrm>
          <a:prstGeom prst="rect">
            <a:avLst/>
          </a:prstGeom>
          <a:noFill/>
        </p:spPr>
        <p:txBody>
          <a:bodyPr wrap="square" rtlCol="0">
            <a:spAutoFit/>
          </a:bodyPr>
          <a:lstStyle/>
          <a:p>
            <a:pPr algn="ctr"/>
            <a:r>
              <a:rPr lang="nl-NL" dirty="0"/>
              <a:t>Paars</a:t>
            </a:r>
          </a:p>
        </p:txBody>
      </p:sp>
      <p:sp>
        <p:nvSpPr>
          <p:cNvPr id="25" name="Tekstvak 24">
            <a:extLst>
              <a:ext uri="{FF2B5EF4-FFF2-40B4-BE49-F238E27FC236}">
                <a16:creationId xmlns:a16="http://schemas.microsoft.com/office/drawing/2014/main" id="{D4EBDAE4-DE06-A4D8-C0CF-B29628F1680A}"/>
              </a:ext>
            </a:extLst>
          </p:cNvPr>
          <p:cNvSpPr txBox="1"/>
          <p:nvPr/>
        </p:nvSpPr>
        <p:spPr>
          <a:xfrm>
            <a:off x="3028492" y="4910027"/>
            <a:ext cx="1393903" cy="369332"/>
          </a:xfrm>
          <a:prstGeom prst="rect">
            <a:avLst/>
          </a:prstGeom>
          <a:noFill/>
        </p:spPr>
        <p:txBody>
          <a:bodyPr wrap="square" rtlCol="0">
            <a:spAutoFit/>
          </a:bodyPr>
          <a:lstStyle/>
          <a:p>
            <a:pPr algn="ctr"/>
            <a:r>
              <a:rPr lang="nl-NL" dirty="0"/>
              <a:t>Annemarie</a:t>
            </a:r>
          </a:p>
        </p:txBody>
      </p:sp>
      <p:sp>
        <p:nvSpPr>
          <p:cNvPr id="26" name="Tekstvak 25">
            <a:extLst>
              <a:ext uri="{FF2B5EF4-FFF2-40B4-BE49-F238E27FC236}">
                <a16:creationId xmlns:a16="http://schemas.microsoft.com/office/drawing/2014/main" id="{789FDF02-CCA0-7621-1FB5-38326D4213AC}"/>
              </a:ext>
            </a:extLst>
          </p:cNvPr>
          <p:cNvSpPr txBox="1"/>
          <p:nvPr/>
        </p:nvSpPr>
        <p:spPr>
          <a:xfrm>
            <a:off x="4526453" y="4972322"/>
            <a:ext cx="1393903" cy="369332"/>
          </a:xfrm>
          <a:prstGeom prst="rect">
            <a:avLst/>
          </a:prstGeom>
          <a:solidFill>
            <a:schemeClr val="accent6"/>
          </a:solidFill>
        </p:spPr>
        <p:txBody>
          <a:bodyPr wrap="square" rtlCol="0">
            <a:spAutoFit/>
          </a:bodyPr>
          <a:lstStyle/>
          <a:p>
            <a:pPr algn="ctr"/>
            <a:r>
              <a:rPr lang="nl-NL" dirty="0"/>
              <a:t>René</a:t>
            </a:r>
          </a:p>
        </p:txBody>
      </p:sp>
      <p:sp>
        <p:nvSpPr>
          <p:cNvPr id="27" name="Tekstvak 26">
            <a:extLst>
              <a:ext uri="{FF2B5EF4-FFF2-40B4-BE49-F238E27FC236}">
                <a16:creationId xmlns:a16="http://schemas.microsoft.com/office/drawing/2014/main" id="{245773E3-BC1E-A50E-85F5-8694CA542C6D}"/>
              </a:ext>
            </a:extLst>
          </p:cNvPr>
          <p:cNvSpPr txBox="1"/>
          <p:nvPr/>
        </p:nvSpPr>
        <p:spPr>
          <a:xfrm>
            <a:off x="5978792" y="4974380"/>
            <a:ext cx="1393903" cy="369332"/>
          </a:xfrm>
          <a:prstGeom prst="rect">
            <a:avLst/>
          </a:prstGeom>
          <a:solidFill>
            <a:schemeClr val="accent6"/>
          </a:solidFill>
        </p:spPr>
        <p:txBody>
          <a:bodyPr wrap="square" rtlCol="0">
            <a:spAutoFit/>
          </a:bodyPr>
          <a:lstStyle/>
          <a:p>
            <a:pPr algn="ctr"/>
            <a:r>
              <a:rPr lang="nl-NL" dirty="0"/>
              <a:t>Kees</a:t>
            </a:r>
          </a:p>
        </p:txBody>
      </p:sp>
      <p:sp>
        <p:nvSpPr>
          <p:cNvPr id="28" name="Tekstvak 27">
            <a:extLst>
              <a:ext uri="{FF2B5EF4-FFF2-40B4-BE49-F238E27FC236}">
                <a16:creationId xmlns:a16="http://schemas.microsoft.com/office/drawing/2014/main" id="{80B8D90A-4B8E-6942-0766-930E10546823}"/>
              </a:ext>
            </a:extLst>
          </p:cNvPr>
          <p:cNvSpPr txBox="1"/>
          <p:nvPr/>
        </p:nvSpPr>
        <p:spPr>
          <a:xfrm>
            <a:off x="7582831" y="4952990"/>
            <a:ext cx="1206069" cy="369332"/>
          </a:xfrm>
          <a:prstGeom prst="rect">
            <a:avLst/>
          </a:prstGeom>
          <a:solidFill>
            <a:srgbClr val="FFC000"/>
          </a:solidFill>
        </p:spPr>
        <p:txBody>
          <a:bodyPr wrap="square" rtlCol="0">
            <a:spAutoFit/>
          </a:bodyPr>
          <a:lstStyle/>
          <a:p>
            <a:pPr algn="ctr"/>
            <a:r>
              <a:rPr lang="nl-NL" dirty="0" err="1"/>
              <a:t>Rosan</a:t>
            </a:r>
            <a:endParaRPr lang="nl-NL" dirty="0"/>
          </a:p>
        </p:txBody>
      </p:sp>
      <p:sp>
        <p:nvSpPr>
          <p:cNvPr id="29" name="Tekstvak 28">
            <a:extLst>
              <a:ext uri="{FF2B5EF4-FFF2-40B4-BE49-F238E27FC236}">
                <a16:creationId xmlns:a16="http://schemas.microsoft.com/office/drawing/2014/main" id="{7E4D8FA3-D074-25A8-E534-78EB7BAEC3C3}"/>
              </a:ext>
            </a:extLst>
          </p:cNvPr>
          <p:cNvSpPr txBox="1"/>
          <p:nvPr/>
        </p:nvSpPr>
        <p:spPr>
          <a:xfrm>
            <a:off x="8954827" y="4945329"/>
            <a:ext cx="1393903" cy="369332"/>
          </a:xfrm>
          <a:prstGeom prst="rect">
            <a:avLst/>
          </a:prstGeom>
          <a:noFill/>
        </p:spPr>
        <p:txBody>
          <a:bodyPr wrap="square" rtlCol="0">
            <a:spAutoFit/>
          </a:bodyPr>
          <a:lstStyle/>
          <a:p>
            <a:pPr algn="ctr"/>
            <a:r>
              <a:rPr lang="nl-NL" dirty="0"/>
              <a:t>Maikel</a:t>
            </a:r>
          </a:p>
        </p:txBody>
      </p:sp>
      <p:sp>
        <p:nvSpPr>
          <p:cNvPr id="30" name="Tekstvak 29">
            <a:extLst>
              <a:ext uri="{FF2B5EF4-FFF2-40B4-BE49-F238E27FC236}">
                <a16:creationId xmlns:a16="http://schemas.microsoft.com/office/drawing/2014/main" id="{D2CAAE90-C28A-5F17-106C-6F5FE3B649AD}"/>
              </a:ext>
            </a:extLst>
          </p:cNvPr>
          <p:cNvSpPr txBox="1"/>
          <p:nvPr/>
        </p:nvSpPr>
        <p:spPr>
          <a:xfrm>
            <a:off x="8962984" y="3653807"/>
            <a:ext cx="1393903" cy="646331"/>
          </a:xfrm>
          <a:prstGeom prst="rect">
            <a:avLst/>
          </a:prstGeom>
          <a:noFill/>
        </p:spPr>
        <p:txBody>
          <a:bodyPr wrap="square" rtlCol="0">
            <a:spAutoFit/>
          </a:bodyPr>
          <a:lstStyle/>
          <a:p>
            <a:pPr algn="ctr"/>
            <a:r>
              <a:rPr lang="nl-NL" dirty="0"/>
              <a:t>Doorzichtig</a:t>
            </a:r>
          </a:p>
          <a:p>
            <a:pPr algn="ctr"/>
            <a:r>
              <a:rPr lang="nl-NL" dirty="0"/>
              <a:t>Galzuur</a:t>
            </a:r>
          </a:p>
        </p:txBody>
      </p:sp>
    </p:spTree>
    <p:extLst>
      <p:ext uri="{BB962C8B-B14F-4D97-AF65-F5344CB8AC3E}">
        <p14:creationId xmlns:p14="http://schemas.microsoft.com/office/powerpoint/2010/main" val="17726435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a:extLst>
              <a:ext uri="{FF2B5EF4-FFF2-40B4-BE49-F238E27FC236}">
                <a16:creationId xmlns:a16="http://schemas.microsoft.com/office/drawing/2014/main" id="{69A3FEB1-4923-F0F5-87C0-F6B4880266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399" y="754735"/>
            <a:ext cx="9759909" cy="5489948"/>
          </a:xfrm>
          <a:prstGeom prst="rect">
            <a:avLst/>
          </a:prstGeom>
          <a:noFill/>
          <a:extLst>
            <a:ext uri="{909E8E84-426E-40DD-AFC4-6F175D3DCCD1}">
              <a14:hiddenFill xmlns:a14="http://schemas.microsoft.com/office/drawing/2010/main">
                <a:solidFill>
                  <a:srgbClr val="FFFFFF"/>
                </a:solidFill>
              </a14:hiddenFill>
            </a:ext>
          </a:extLst>
        </p:spPr>
      </p:pic>
      <p:sp>
        <p:nvSpPr>
          <p:cNvPr id="5" name="Tekstvak 4">
            <a:extLst>
              <a:ext uri="{FF2B5EF4-FFF2-40B4-BE49-F238E27FC236}">
                <a16:creationId xmlns:a16="http://schemas.microsoft.com/office/drawing/2014/main" id="{97F3EE8B-E37A-851E-5E47-EC4433CE5CF0}"/>
              </a:ext>
            </a:extLst>
          </p:cNvPr>
          <p:cNvSpPr txBox="1"/>
          <p:nvPr/>
        </p:nvSpPr>
        <p:spPr>
          <a:xfrm>
            <a:off x="2909540" y="1159056"/>
            <a:ext cx="6094140" cy="646331"/>
          </a:xfrm>
          <a:prstGeom prst="rect">
            <a:avLst/>
          </a:prstGeom>
          <a:noFill/>
        </p:spPr>
        <p:txBody>
          <a:bodyPr wrap="square">
            <a:spAutoFit/>
          </a:bodyPr>
          <a:lstStyle/>
          <a:p>
            <a:r>
              <a:rPr lang="nl-NL" dirty="0">
                <a:hlinkClick r:id="rId3"/>
              </a:rPr>
              <a:t>https://www.c3.nl/ontdekchemie/lessen/los-het-mysterie-op/</a:t>
            </a:r>
            <a:endParaRPr lang="nl-NL" dirty="0"/>
          </a:p>
          <a:p>
            <a:endParaRPr lang="nl-NL" dirty="0"/>
          </a:p>
        </p:txBody>
      </p:sp>
    </p:spTree>
    <p:extLst>
      <p:ext uri="{BB962C8B-B14F-4D97-AF65-F5344CB8AC3E}">
        <p14:creationId xmlns:p14="http://schemas.microsoft.com/office/powerpoint/2010/main" val="4380153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F4EA9BE-BF62-208A-2771-26C1109CFC58}"/>
              </a:ext>
            </a:extLst>
          </p:cNvPr>
          <p:cNvSpPr>
            <a:spLocks noGrp="1"/>
          </p:cNvSpPr>
          <p:nvPr>
            <p:ph type="title"/>
          </p:nvPr>
        </p:nvSpPr>
        <p:spPr/>
        <p:txBody>
          <a:bodyPr/>
          <a:lstStyle/>
          <a:p>
            <a:r>
              <a:rPr lang="nl-NL" dirty="0"/>
              <a:t>DNA</a:t>
            </a:r>
          </a:p>
        </p:txBody>
      </p:sp>
      <p:sp>
        <p:nvSpPr>
          <p:cNvPr id="3" name="Tijdelijke aanduiding voor inhoud 2">
            <a:extLst>
              <a:ext uri="{FF2B5EF4-FFF2-40B4-BE49-F238E27FC236}">
                <a16:creationId xmlns:a16="http://schemas.microsoft.com/office/drawing/2014/main" id="{6B6C9E7F-0B49-7E64-0FBB-8439E2651F8F}"/>
              </a:ext>
            </a:extLst>
          </p:cNvPr>
          <p:cNvSpPr>
            <a:spLocks noGrp="1"/>
          </p:cNvSpPr>
          <p:nvPr>
            <p:ph idx="1"/>
          </p:nvPr>
        </p:nvSpPr>
        <p:spPr/>
        <p:txBody>
          <a:bodyPr/>
          <a:lstStyle/>
          <a:p>
            <a:r>
              <a:rPr lang="nl-NL" dirty="0">
                <a:hlinkClick r:id="rId2"/>
              </a:rPr>
              <a:t>Wat is DNA? | Het Klokhuis - YouTube</a:t>
            </a:r>
            <a:endParaRPr lang="nl-NL" dirty="0">
              <a:hlinkClick r:id="rId3"/>
            </a:endParaRPr>
          </a:p>
          <a:p>
            <a:r>
              <a:rPr lang="nl-NL" dirty="0">
                <a:hlinkClick r:id="rId3"/>
              </a:rPr>
              <a:t>https://schooltv.nl/video/hoe-wordt-dna-verzameld-dna-onderzoeken-bij-het-nfi/#q=dna%20forensisch</a:t>
            </a:r>
            <a:endParaRPr lang="nl-NL" dirty="0"/>
          </a:p>
          <a:p>
            <a:endParaRPr lang="nl-NL" dirty="0"/>
          </a:p>
          <a:p>
            <a:r>
              <a:rPr lang="en-US" dirty="0">
                <a:hlinkClick r:id="rId4"/>
              </a:rPr>
              <a:t>Extracting a DNA Map from Saliva 🧬 | One Stop Science Shop | Da Vinci TV – YouTube</a:t>
            </a:r>
            <a:endParaRPr lang="nl-NL" dirty="0"/>
          </a:p>
          <a:p>
            <a:endParaRPr lang="nl-NL" dirty="0"/>
          </a:p>
          <a:p>
            <a:r>
              <a:rPr lang="nl-NL" dirty="0">
                <a:hlinkClick r:id="rId5"/>
              </a:rPr>
              <a:t>https://www.youtube.com/watch?v=gz6ouKK6sLI</a:t>
            </a:r>
            <a:r>
              <a:rPr lang="nl-NL" dirty="0"/>
              <a:t> Uitleg superingewikkeld</a:t>
            </a:r>
          </a:p>
          <a:p>
            <a:endParaRPr lang="nl-NL" dirty="0"/>
          </a:p>
          <a:p>
            <a:endParaRPr lang="nl-NL" dirty="0"/>
          </a:p>
          <a:p>
            <a:endParaRPr lang="nl-NL" dirty="0"/>
          </a:p>
        </p:txBody>
      </p:sp>
    </p:spTree>
    <p:extLst>
      <p:ext uri="{BB962C8B-B14F-4D97-AF65-F5344CB8AC3E}">
        <p14:creationId xmlns:p14="http://schemas.microsoft.com/office/powerpoint/2010/main" val="10126840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D0BF2AC1-7CB1-550E-7EA0-71D2DDEC3D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0029" y="166328"/>
            <a:ext cx="10775795" cy="6525343"/>
          </a:xfrm>
          <a:prstGeom prst="rect">
            <a:avLst/>
          </a:prstGeom>
        </p:spPr>
      </p:pic>
    </p:spTree>
    <p:extLst>
      <p:ext uri="{BB962C8B-B14F-4D97-AF65-F5344CB8AC3E}">
        <p14:creationId xmlns:p14="http://schemas.microsoft.com/office/powerpoint/2010/main" val="3323501372"/>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3252</TotalTime>
  <Words>429</Words>
  <Application>Microsoft Office PowerPoint</Application>
  <PresentationFormat>Breedbeeld</PresentationFormat>
  <Paragraphs>79</Paragraphs>
  <Slides>14</Slides>
  <Notes>0</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14</vt:i4>
      </vt:variant>
    </vt:vector>
  </HeadingPairs>
  <TitlesOfParts>
    <vt:vector size="20" baseType="lpstr">
      <vt:lpstr>Arial</vt:lpstr>
      <vt:lpstr>Calibri</vt:lpstr>
      <vt:lpstr>Calibri Light</vt:lpstr>
      <vt:lpstr>Open Sans</vt:lpstr>
      <vt:lpstr>Times New Roman</vt:lpstr>
      <vt:lpstr>Kantoorthema</vt:lpstr>
      <vt:lpstr>HELP EN VIND DE DIEF</vt:lpstr>
      <vt:lpstr>WIE HEEFT HET GEDAAN?</vt:lpstr>
      <vt:lpstr>FORENSISCH ONDERZOEK</vt:lpstr>
      <vt:lpstr>PowerPoint-presentatie</vt:lpstr>
      <vt:lpstr>PowerPoint-presentatie</vt:lpstr>
      <vt:lpstr>PowerPoint-presentatie</vt:lpstr>
      <vt:lpstr>PowerPoint-presentatie</vt:lpstr>
      <vt:lpstr>DNA</vt:lpstr>
      <vt:lpstr>PowerPoint-presentatie</vt:lpstr>
      <vt:lpstr>WIE HEEFT HET GEDAAN?</vt:lpstr>
      <vt:lpstr>VINGERAFDRUKKEN</vt:lpstr>
      <vt:lpstr>PowerPoint-presentatie</vt:lpstr>
      <vt:lpstr>PowerPoint-presentatie</vt:lpstr>
      <vt:lpstr>WIE HEEFT HET GEDAAN?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HELP EN VIND DE DIEF</dc:title>
  <dc:creator>User</dc:creator>
  <cp:lastModifiedBy>User</cp:lastModifiedBy>
  <cp:revision>18</cp:revision>
  <dcterms:created xsi:type="dcterms:W3CDTF">2022-10-13T14:16:28Z</dcterms:created>
  <dcterms:modified xsi:type="dcterms:W3CDTF">2022-11-08T08:12:09Z</dcterms:modified>
</cp:coreProperties>
</file>