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1" r:id="rId6"/>
    <p:sldId id="259" r:id="rId7"/>
    <p:sldId id="262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78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61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161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0246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81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002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29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118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11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16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94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95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864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43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628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25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DA089-3046-43CA-9543-0D4E3A26D728}" type="datetimeFigureOut">
              <a:rPr lang="nl-NL" smtClean="0"/>
              <a:t>23-5-2023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EA64F-D7DB-4B6C-8C21-B170AE55C1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39567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schooltv.nl/video/full-proof-statische-elektriciteit/#q=statische%20electriciteit" TargetMode="External"/><Relationship Id="rId4" Type="http://schemas.openxmlformats.org/officeDocument/2006/relationships/hyperlink" Target="https://schooltv.nl/video/nieuws-uit-de-natuur-onweer-1/#q=onweer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oltv.nl/video/stroomgeleiding-door-metalen-waarom-zijn-metalen-goede-stroomgeleiders/" TargetMode="External"/><Relationship Id="rId3" Type="http://schemas.microsoft.com/office/2007/relationships/hdphoto" Target="../media/hdphoto1.wdp"/><Relationship Id="rId7" Type="http://schemas.openxmlformats.org/officeDocument/2006/relationships/hyperlink" Target="https://www.youtube.com/watch?v=Jiq4bGVNxg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fR8oSWqzJzw&amp;t=30s" TargetMode="External"/><Relationship Id="rId5" Type="http://schemas.openxmlformats.org/officeDocument/2006/relationships/hyperlink" Target="https://schooltv.nl/video/snapje-stroomkring/" TargetMode="External"/><Relationship Id="rId4" Type="http://schemas.openxmlformats.org/officeDocument/2006/relationships/hyperlink" Target="https://schooltv.nl/video/stroomkring-elektriciteit-is-het-stromen-van-geladen-deeltjes-elektrone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F4OcWKxqC_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saturation sat="65000"/>
                    </a14:imgEffect>
                    <a14:imgEffect>
                      <a14:brightnessContrast bright="96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19DED-6315-16A6-3824-4B0EC76D9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935037"/>
          </a:xfrm>
        </p:spPr>
        <p:txBody>
          <a:bodyPr/>
          <a:lstStyle/>
          <a:p>
            <a:r>
              <a:rPr lang="nl-NL" dirty="0">
                <a:solidFill>
                  <a:srgbClr val="FF6600"/>
                </a:solidFill>
              </a:rPr>
              <a:t>ELEKTRICITEIT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364210-1D52-CE51-1EE7-F37036FF3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217420"/>
            <a:ext cx="10056496" cy="3200400"/>
          </a:xfrm>
        </p:spPr>
        <p:txBody>
          <a:bodyPr>
            <a:norm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Lessenserie over (statische) elektriciteit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 err="1">
                <a:solidFill>
                  <a:schemeClr val="bg1"/>
                </a:solidFill>
              </a:rPr>
              <a:t>PROEfjes</a:t>
            </a:r>
            <a:endParaRPr lang="nl-NL" sz="32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Uitleg met filmpjes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</a:rPr>
              <a:t>Zelf vragen maken met </a:t>
            </a:r>
            <a:r>
              <a:rPr lang="nl-NL" sz="3200" dirty="0" err="1">
                <a:solidFill>
                  <a:schemeClr val="bg1"/>
                </a:solidFill>
              </a:rPr>
              <a:t>microbits</a:t>
            </a:r>
            <a:endParaRPr lang="nl-NL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56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saturation sat="65000"/>
                    </a14:imgEffect>
                    <a14:imgEffect>
                      <a14:brightnessContrast bright="96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19DED-6315-16A6-3824-4B0EC76D9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354330"/>
            <a:ext cx="8791575" cy="935037"/>
          </a:xfrm>
        </p:spPr>
        <p:txBody>
          <a:bodyPr/>
          <a:lstStyle/>
          <a:p>
            <a:pPr algn="ctr"/>
            <a:r>
              <a:rPr lang="nl-NL" dirty="0" err="1">
                <a:solidFill>
                  <a:srgbClr val="FF6600"/>
                </a:solidFill>
              </a:rPr>
              <a:t>STAtische</a:t>
            </a:r>
            <a:r>
              <a:rPr lang="nl-NL" dirty="0">
                <a:solidFill>
                  <a:srgbClr val="FF6600"/>
                </a:solidFill>
              </a:rPr>
              <a:t> elektriciteit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364210-1D52-CE51-1EE7-F37036FF3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057400"/>
            <a:ext cx="10056496" cy="3931920"/>
          </a:xfrm>
        </p:spPr>
        <p:txBody>
          <a:bodyPr>
            <a:normAutofit fontScale="62500" lnSpcReduction="20000"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CIRCUIT MET </a:t>
            </a:r>
            <a:r>
              <a:rPr lang="nl-NL" sz="3200" dirty="0" err="1">
                <a:solidFill>
                  <a:schemeClr val="bg1"/>
                </a:solidFill>
              </a:rPr>
              <a:t>PROEfjes</a:t>
            </a:r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</a:rPr>
              <a:t>Toverstaf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</a:rPr>
              <a:t>DANSENDE BALLONNEN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</a:rPr>
              <a:t>ZWEVENDE BALLON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</a:rPr>
              <a:t>PEPER EN zout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</a:rPr>
              <a:t>Tegen de lamp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</a:rPr>
              <a:t>Bliksemballon</a:t>
            </a:r>
          </a:p>
          <a:p>
            <a:endParaRPr lang="nl-NL" sz="32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nl-NL" sz="3200" dirty="0">
                <a:solidFill>
                  <a:schemeClr val="bg1"/>
                </a:solidFill>
              </a:rPr>
              <a:t>een statische lading meter maken</a:t>
            </a: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6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saturation sat="65000"/>
                    </a14:imgEffect>
                    <a14:imgEffect>
                      <a14:brightnessContrast bright="96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19DED-6315-16A6-3824-4B0EC76D9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354330"/>
            <a:ext cx="8791575" cy="935037"/>
          </a:xfrm>
        </p:spPr>
        <p:txBody>
          <a:bodyPr/>
          <a:lstStyle/>
          <a:p>
            <a:pPr algn="ctr"/>
            <a:r>
              <a:rPr lang="nl-NL" dirty="0" err="1">
                <a:solidFill>
                  <a:srgbClr val="FF6600"/>
                </a:solidFill>
              </a:rPr>
              <a:t>STAtische</a:t>
            </a:r>
            <a:r>
              <a:rPr lang="nl-NL" dirty="0">
                <a:solidFill>
                  <a:srgbClr val="FF6600"/>
                </a:solidFill>
              </a:rPr>
              <a:t> elektriciteit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364210-1D52-CE51-1EE7-F37036FF3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057400"/>
            <a:ext cx="10056496" cy="3931920"/>
          </a:xfrm>
        </p:spPr>
        <p:txBody>
          <a:bodyPr>
            <a:norm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Groepjes van 3</a:t>
            </a:r>
          </a:p>
          <a:p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SUCCESCRITERIA</a:t>
            </a:r>
          </a:p>
          <a:p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929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saturation sat="65000"/>
                    </a14:imgEffect>
                    <a14:imgEffect>
                      <a14:brightnessContrast bright="96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19DED-6315-16A6-3824-4B0EC76D9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354330"/>
            <a:ext cx="8791575" cy="935037"/>
          </a:xfrm>
        </p:spPr>
        <p:txBody>
          <a:bodyPr/>
          <a:lstStyle/>
          <a:p>
            <a:pPr algn="ctr"/>
            <a:r>
              <a:rPr lang="nl-NL" dirty="0" err="1">
                <a:solidFill>
                  <a:srgbClr val="FF6600"/>
                </a:solidFill>
              </a:rPr>
              <a:t>STAtische</a:t>
            </a:r>
            <a:r>
              <a:rPr lang="nl-NL" dirty="0">
                <a:solidFill>
                  <a:srgbClr val="FF6600"/>
                </a:solidFill>
              </a:rPr>
              <a:t> elektriciteit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364210-1D52-CE51-1EE7-F37036FF3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7643" y="1463040"/>
            <a:ext cx="10056496" cy="4647828"/>
          </a:xfrm>
        </p:spPr>
        <p:txBody>
          <a:bodyPr numCol="2" spcCol="360000">
            <a:normAutofit fontScale="25000" lnSpcReduction="20000"/>
          </a:bodyPr>
          <a:lstStyle/>
          <a:p>
            <a:endParaRPr lang="nl-NL" sz="32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3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12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Fenn</a:t>
            </a:r>
            <a:r>
              <a:rPr lang="nl-NL" sz="11200" b="1" dirty="0" err="1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nl-NL" sz="11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l-NL" sz="112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BERBER, TOM</a:t>
            </a:r>
          </a:p>
          <a:p>
            <a:pPr marL="342900" indent="-342900">
              <a:lnSpc>
                <a:spcPct val="3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1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DIETER, EYMEN, ANISA</a:t>
            </a:r>
            <a:r>
              <a:rPr lang="nl-NL" sz="112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3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12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AYA, SYBE, LUCAS</a:t>
            </a:r>
          </a:p>
          <a:p>
            <a:pPr>
              <a:lnSpc>
                <a:spcPct val="320000"/>
              </a:lnSpc>
              <a:spcAft>
                <a:spcPts val="800"/>
              </a:spcAft>
            </a:pPr>
            <a:endParaRPr lang="nl-NL" sz="11200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3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12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FELIX, FENNA, LUCA</a:t>
            </a:r>
          </a:p>
          <a:p>
            <a:pPr marL="342900" indent="-342900">
              <a:lnSpc>
                <a:spcPct val="3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12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SAMI, AUSTIN, ZEYNEP</a:t>
            </a:r>
          </a:p>
          <a:p>
            <a:pPr marL="342900" indent="-342900">
              <a:lnSpc>
                <a:spcPct val="3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12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Colin, Dean, RAISA</a:t>
            </a:r>
            <a:br>
              <a:rPr lang="nl-NL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1200" dirty="0">
              <a:solidFill>
                <a:schemeClr val="bg1"/>
              </a:solidFill>
              <a:latin typeface="+mj-lt"/>
              <a:sym typeface="Wingdings" panose="05000000000000000000" pitchFamily="2" charset="2"/>
            </a:endParaRPr>
          </a:p>
          <a:p>
            <a:endParaRPr lang="nl-NL" sz="11200" dirty="0">
              <a:solidFill>
                <a:schemeClr val="bg1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nl-NL" sz="11200" dirty="0">
              <a:solidFill>
                <a:schemeClr val="bg1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539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saturation sat="65000"/>
                    </a14:imgEffect>
                    <a14:imgEffect>
                      <a14:brightnessContrast bright="96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19DED-6315-16A6-3824-4B0EC76D9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354330"/>
            <a:ext cx="8791575" cy="935037"/>
          </a:xfrm>
        </p:spPr>
        <p:txBody>
          <a:bodyPr/>
          <a:lstStyle/>
          <a:p>
            <a:pPr algn="ctr"/>
            <a:r>
              <a:rPr lang="nl-NL" dirty="0" err="1">
                <a:solidFill>
                  <a:srgbClr val="FF6600"/>
                </a:solidFill>
              </a:rPr>
              <a:t>STAtische</a:t>
            </a:r>
            <a:r>
              <a:rPr lang="nl-NL" dirty="0">
                <a:solidFill>
                  <a:srgbClr val="FF6600"/>
                </a:solidFill>
              </a:rPr>
              <a:t> elektriciteit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364210-1D52-CE51-1EE7-F37036FF3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463040"/>
            <a:ext cx="10056496" cy="5171936"/>
          </a:xfrm>
        </p:spPr>
        <p:txBody>
          <a:bodyPr>
            <a:normAutofit/>
          </a:bodyPr>
          <a:lstStyle/>
          <a:p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SUCCESCRITERIA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Lees opdracht goed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Bespreek wie wat doet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Lees na proef de uitleg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25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saturation sat="65000"/>
                    </a14:imgEffect>
                    <a14:imgEffect>
                      <a14:brightnessContrast bright="96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19DED-6315-16A6-3824-4B0EC76D9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935037"/>
          </a:xfrm>
        </p:spPr>
        <p:txBody>
          <a:bodyPr/>
          <a:lstStyle/>
          <a:p>
            <a:r>
              <a:rPr lang="nl-NL" dirty="0">
                <a:solidFill>
                  <a:srgbClr val="FF6600"/>
                </a:solidFill>
              </a:rPr>
              <a:t>STATISCHE ELEKTRICITEIT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364210-1D52-CE51-1EE7-F37036FF3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217420"/>
            <a:ext cx="10056496" cy="3200400"/>
          </a:xfrm>
        </p:spPr>
        <p:txBody>
          <a:bodyPr>
            <a:normAutofit lnSpcReduction="10000"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UITLEG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>
                <a:solidFill>
                  <a:schemeClr val="bg2"/>
                </a:solidFill>
              </a:rPr>
              <a:t>ONWEER</a:t>
            </a:r>
            <a:r>
              <a:rPr lang="nl-NL" sz="3200" dirty="0">
                <a:solidFill>
                  <a:schemeClr val="bg2"/>
                </a:solidFill>
              </a:rPr>
              <a:t>: </a:t>
            </a:r>
            <a:r>
              <a:rPr lang="nl-NL" sz="3200" dirty="0">
                <a:solidFill>
                  <a:schemeClr val="bg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https://schooltv.nl/video/nieuws-uit-de-natuur-onweer-1/#q=onweer</a:t>
            </a:r>
            <a:r>
              <a:rPr lang="nl-NL" sz="3200" dirty="0">
                <a:solidFill>
                  <a:schemeClr val="bg2"/>
                </a:solidFill>
              </a:rPr>
              <a:t> (11 min)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 err="1">
                <a:solidFill>
                  <a:schemeClr val="bg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Schooltv</a:t>
            </a:r>
            <a:r>
              <a:rPr lang="nl-NL" sz="3200" dirty="0">
                <a:solidFill>
                  <a:schemeClr val="bg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Full </a:t>
            </a:r>
            <a:r>
              <a:rPr lang="nl-NL" sz="3200" dirty="0" err="1">
                <a:solidFill>
                  <a:schemeClr val="bg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Proof</a:t>
            </a:r>
            <a:r>
              <a:rPr lang="nl-NL" sz="3200" dirty="0">
                <a:solidFill>
                  <a:schemeClr val="bg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Statische Elektriciteit</a:t>
            </a:r>
            <a:r>
              <a:rPr lang="nl-NL" sz="3200" dirty="0">
                <a:solidFill>
                  <a:schemeClr val="bg2"/>
                </a:solidFill>
              </a:rPr>
              <a:t> (13 min)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bg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10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saturation sat="65000"/>
                    </a14:imgEffect>
                    <a14:imgEffect>
                      <a14:brightnessContrast bright="96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19DED-6315-16A6-3824-4B0EC76D9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935037"/>
          </a:xfrm>
        </p:spPr>
        <p:txBody>
          <a:bodyPr/>
          <a:lstStyle/>
          <a:p>
            <a:r>
              <a:rPr lang="nl-NL" dirty="0">
                <a:solidFill>
                  <a:srgbClr val="FF6600"/>
                </a:solidFill>
              </a:rPr>
              <a:t>ELEKTRICITEIT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364210-1D52-CE51-1EE7-F37036FF3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217420"/>
            <a:ext cx="10056496" cy="4205682"/>
          </a:xfrm>
        </p:spPr>
        <p:txBody>
          <a:bodyPr>
            <a:normAutofit fontScale="55000" lnSpcReduction="20000"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UITLEG 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600" dirty="0" err="1">
                <a:solidFill>
                  <a:schemeClr val="bg2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Schooltv</a:t>
            </a:r>
            <a:r>
              <a:rPr lang="nl-NL" sz="3600" dirty="0">
                <a:solidFill>
                  <a:schemeClr val="bg2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Stroomkring - Elektriciteit is het stromen van geladen deeltjes; elektronen</a:t>
            </a:r>
            <a:r>
              <a:rPr lang="nl-NL" sz="3600" dirty="0">
                <a:solidFill>
                  <a:schemeClr val="bg2"/>
                </a:solidFill>
                <a:latin typeface="+mj-lt"/>
              </a:rPr>
              <a:t> (1 min)</a:t>
            </a:r>
            <a:endParaRPr lang="nl-NL" sz="3600" dirty="0">
              <a:solidFill>
                <a:schemeClr val="bg2"/>
              </a:solidFill>
              <a:latin typeface="+mj-lt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600" dirty="0" err="1">
                <a:solidFill>
                  <a:schemeClr val="bg2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Schooltv</a:t>
            </a:r>
            <a:r>
              <a:rPr lang="nl-NL" sz="3600" dirty="0">
                <a:solidFill>
                  <a:schemeClr val="bg2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Snapje? – Stroomkring</a:t>
            </a:r>
            <a:r>
              <a:rPr lang="nl-NL" sz="3600" dirty="0">
                <a:solidFill>
                  <a:schemeClr val="bg2"/>
                </a:solidFill>
                <a:latin typeface="+mj-lt"/>
              </a:rPr>
              <a:t> (2 min)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600" u="sng" kern="100" dirty="0">
                <a:solidFill>
                  <a:schemeClr val="bg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Citroenen: https://www.youtube.com/watch?v=fR8oSWqzJzw&amp;t=30s</a:t>
            </a:r>
            <a:endParaRPr lang="nl-NL" sz="3600" u="sng" kern="100" dirty="0">
              <a:solidFill>
                <a:schemeClr val="bg2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600" u="sng" kern="100" dirty="0">
                <a:solidFill>
                  <a:schemeClr val="bg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SERIE EN PARALLEL: </a:t>
            </a:r>
            <a:r>
              <a:rPr lang="nl-NL" sz="3600" u="sng" kern="100" dirty="0">
                <a:solidFill>
                  <a:srgbClr val="B8FA5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</a:t>
            </a:r>
            <a:r>
              <a:rPr lang="nl-NL" sz="3600" u="sng" kern="100" dirty="0">
                <a:solidFill>
                  <a:schemeClr val="bg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Jiq4bGVNxgM</a:t>
            </a:r>
            <a:endParaRPr lang="nl-NL" sz="3600" u="sng" kern="100" dirty="0">
              <a:solidFill>
                <a:schemeClr val="bg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3600" kern="100" dirty="0">
                <a:solidFill>
                  <a:schemeClr val="bg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https://schooltv.nl/video/stroomgeleiding-door-metalen-waarom-zijn-metalen-goede-stroomgeleiders/</a:t>
            </a:r>
            <a:endParaRPr lang="nl-NL" sz="3600" kern="100" dirty="0">
              <a:solidFill>
                <a:schemeClr val="bg2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l-NL" sz="3600" kern="100" dirty="0">
              <a:solidFill>
                <a:schemeClr val="bg2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l-NL" sz="3600" kern="100" dirty="0">
              <a:solidFill>
                <a:schemeClr val="bg2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bg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bg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bg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58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saturation sat="65000"/>
                    </a14:imgEffect>
                    <a14:imgEffect>
                      <a14:brightnessContrast bright="96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19DED-6315-16A6-3824-4B0EC76D9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354330"/>
            <a:ext cx="8791575" cy="935037"/>
          </a:xfrm>
        </p:spPr>
        <p:txBody>
          <a:bodyPr/>
          <a:lstStyle/>
          <a:p>
            <a:pPr algn="ctr"/>
            <a:r>
              <a:rPr lang="nl-NL" dirty="0">
                <a:solidFill>
                  <a:srgbClr val="FF6600"/>
                </a:solidFill>
              </a:rPr>
              <a:t>elektriciteit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364210-1D52-CE51-1EE7-F37036FF3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057400"/>
            <a:ext cx="10056496" cy="393192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</a:rPr>
              <a:t>SCHOKKENDE CITROEN BIJ BOUKJE</a:t>
            </a:r>
          </a:p>
          <a:p>
            <a:endParaRPr lang="nl-NL" sz="3200" dirty="0">
              <a:solidFill>
                <a:schemeClr val="bg1"/>
              </a:solidFill>
            </a:endParaRPr>
          </a:p>
          <a:p>
            <a:r>
              <a:rPr lang="nl-NL" sz="3200" dirty="0">
                <a:solidFill>
                  <a:schemeClr val="bg1"/>
                </a:solidFill>
              </a:rPr>
              <a:t>ZELF MAKEN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</a:rPr>
              <a:t>METER STATISCHE LADING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</a:rPr>
              <a:t>DOKTER BIBBER,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</a:rPr>
              <a:t>SAMEN BATTERIJ MAKEN VAN MUNTJES </a:t>
            </a:r>
          </a:p>
          <a:p>
            <a:r>
              <a:rPr lang="nl-NL" sz="3200" dirty="0">
                <a:solidFill>
                  <a:schemeClr val="bg1"/>
                </a:solidFill>
                <a:sym typeface="Wingdings" panose="05000000000000000000" pitchFamily="2" charset="2"/>
                <a:hlinkClick r:id="rId4"/>
              </a:rPr>
              <a:t>https://www.youtube.com/watch?v=F4OcWKxqC_4</a:t>
            </a:r>
            <a:endParaRPr lang="nl-NL" sz="32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endParaRPr lang="nl-NL" sz="32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endParaRPr lang="nl-NL" sz="32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84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saturation sat="65000"/>
                    </a14:imgEffect>
                    <a14:imgEffect>
                      <a14:brightnessContrast bright="96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19DED-6315-16A6-3824-4B0EC76D9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853" y="2635"/>
            <a:ext cx="8791575" cy="935037"/>
          </a:xfrm>
        </p:spPr>
        <p:txBody>
          <a:bodyPr/>
          <a:lstStyle/>
          <a:p>
            <a:r>
              <a:rPr lang="nl-NL" dirty="0">
                <a:solidFill>
                  <a:srgbClr val="FF6600"/>
                </a:solidFill>
              </a:rPr>
              <a:t>DR BIBBER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364210-1D52-CE51-1EE7-F37036FF3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853" y="983102"/>
            <a:ext cx="5558715" cy="5825149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LAAT LAMP BRANDEN MET BATTERIJ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Vorm tekenen op deksel en uitknippen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Kleine stukjes folie om de randen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Hele deksel bedekken met folie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Vorm uithalen en folie omvouwen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Batterij en op folie 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Lamp met 1 poot op batterij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Vastplakken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Draad aan andere poot van lamp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Pincet aan andere kant van draad</a:t>
            </a: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DR BIBBER KLAAR</a:t>
            </a:r>
          </a:p>
          <a:p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l-N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GELEID WEL EN WAT NIET?</a:t>
            </a:r>
          </a:p>
          <a:p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nl-NL" sz="3200" dirty="0">
              <a:solidFill>
                <a:schemeClr val="bg1"/>
              </a:solidFill>
            </a:endParaRPr>
          </a:p>
        </p:txBody>
      </p:sp>
      <p:pic>
        <p:nvPicPr>
          <p:cNvPr id="1028" name="Picture 4" descr="Lab – het mini PET pakket – een Led lampje maken met papier – Junior IOT">
            <a:extLst>
              <a:ext uri="{FF2B5EF4-FFF2-40B4-BE49-F238E27FC236}">
                <a16:creationId xmlns:a16="http://schemas.microsoft.com/office/drawing/2014/main" id="{309A5172-88B0-B1E9-E2A4-3622E88C1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11" y="284673"/>
            <a:ext cx="1740543" cy="155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A186FEA2-EBAC-EF0F-2609-9595031CB69A}"/>
              </a:ext>
            </a:extLst>
          </p:cNvPr>
          <p:cNvSpPr/>
          <p:nvPr/>
        </p:nvSpPr>
        <p:spPr>
          <a:xfrm>
            <a:off x="8246929" y="213870"/>
            <a:ext cx="1583473" cy="2139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5B12A5BA-A037-B6B5-364A-F672524AA1DC}"/>
              </a:ext>
            </a:extLst>
          </p:cNvPr>
          <p:cNvSpPr/>
          <p:nvPr/>
        </p:nvSpPr>
        <p:spPr>
          <a:xfrm>
            <a:off x="8481104" y="551295"/>
            <a:ext cx="1115121" cy="1488720"/>
          </a:xfrm>
          <a:custGeom>
            <a:avLst/>
            <a:gdLst>
              <a:gd name="connsiteX0" fmla="*/ 457200 w 1115121"/>
              <a:gd name="connsiteY0" fmla="*/ 278780 h 1488720"/>
              <a:gd name="connsiteX1" fmla="*/ 390292 w 1115121"/>
              <a:gd name="connsiteY1" fmla="*/ 289931 h 1488720"/>
              <a:gd name="connsiteX2" fmla="*/ 289931 w 1115121"/>
              <a:gd name="connsiteY2" fmla="*/ 200722 h 1488720"/>
              <a:gd name="connsiteX3" fmla="*/ 267629 w 1115121"/>
              <a:gd name="connsiteY3" fmla="*/ 133814 h 1488720"/>
              <a:gd name="connsiteX4" fmla="*/ 312234 w 1115121"/>
              <a:gd name="connsiteY4" fmla="*/ 44605 h 1488720"/>
              <a:gd name="connsiteX5" fmla="*/ 367990 w 1115121"/>
              <a:gd name="connsiteY5" fmla="*/ 22302 h 1488720"/>
              <a:gd name="connsiteX6" fmla="*/ 468351 w 1115121"/>
              <a:gd name="connsiteY6" fmla="*/ 0 h 1488720"/>
              <a:gd name="connsiteX7" fmla="*/ 702526 w 1115121"/>
              <a:gd name="connsiteY7" fmla="*/ 11151 h 1488720"/>
              <a:gd name="connsiteX8" fmla="*/ 735980 w 1115121"/>
              <a:gd name="connsiteY8" fmla="*/ 44605 h 1488720"/>
              <a:gd name="connsiteX9" fmla="*/ 713678 w 1115121"/>
              <a:gd name="connsiteY9" fmla="*/ 223024 h 1488720"/>
              <a:gd name="connsiteX10" fmla="*/ 669073 w 1115121"/>
              <a:gd name="connsiteY10" fmla="*/ 390292 h 1488720"/>
              <a:gd name="connsiteX11" fmla="*/ 702526 w 1115121"/>
              <a:gd name="connsiteY11" fmla="*/ 446048 h 1488720"/>
              <a:gd name="connsiteX12" fmla="*/ 780585 w 1115121"/>
              <a:gd name="connsiteY12" fmla="*/ 423746 h 1488720"/>
              <a:gd name="connsiteX13" fmla="*/ 836341 w 1115121"/>
              <a:gd name="connsiteY13" fmla="*/ 390292 h 1488720"/>
              <a:gd name="connsiteX14" fmla="*/ 869795 w 1115121"/>
              <a:gd name="connsiteY14" fmla="*/ 379141 h 1488720"/>
              <a:gd name="connsiteX15" fmla="*/ 1025912 w 1115121"/>
              <a:gd name="connsiteY15" fmla="*/ 390292 h 1488720"/>
              <a:gd name="connsiteX16" fmla="*/ 1059365 w 1115121"/>
              <a:gd name="connsiteY16" fmla="*/ 412595 h 1488720"/>
              <a:gd name="connsiteX17" fmla="*/ 1070517 w 1115121"/>
              <a:gd name="connsiteY17" fmla="*/ 468351 h 1488720"/>
              <a:gd name="connsiteX18" fmla="*/ 1037063 w 1115121"/>
              <a:gd name="connsiteY18" fmla="*/ 557561 h 1488720"/>
              <a:gd name="connsiteX19" fmla="*/ 1003609 w 1115121"/>
              <a:gd name="connsiteY19" fmla="*/ 568712 h 1488720"/>
              <a:gd name="connsiteX20" fmla="*/ 936702 w 1115121"/>
              <a:gd name="connsiteY20" fmla="*/ 602165 h 1488720"/>
              <a:gd name="connsiteX21" fmla="*/ 903248 w 1115121"/>
              <a:gd name="connsiteY21" fmla="*/ 635619 h 1488720"/>
              <a:gd name="connsiteX22" fmla="*/ 869795 w 1115121"/>
              <a:gd name="connsiteY22" fmla="*/ 646770 h 1488720"/>
              <a:gd name="connsiteX23" fmla="*/ 814039 w 1115121"/>
              <a:gd name="connsiteY23" fmla="*/ 747131 h 1488720"/>
              <a:gd name="connsiteX24" fmla="*/ 858643 w 1115121"/>
              <a:gd name="connsiteY24" fmla="*/ 769434 h 1488720"/>
              <a:gd name="connsiteX25" fmla="*/ 880946 w 1115121"/>
              <a:gd name="connsiteY25" fmla="*/ 791736 h 1488720"/>
              <a:gd name="connsiteX26" fmla="*/ 959004 w 1115121"/>
              <a:gd name="connsiteY26" fmla="*/ 903248 h 1488720"/>
              <a:gd name="connsiteX27" fmla="*/ 970156 w 1115121"/>
              <a:gd name="connsiteY27" fmla="*/ 1003609 h 1488720"/>
              <a:gd name="connsiteX28" fmla="*/ 1037063 w 1115121"/>
              <a:gd name="connsiteY28" fmla="*/ 1137424 h 1488720"/>
              <a:gd name="connsiteX29" fmla="*/ 1081668 w 1115121"/>
              <a:gd name="connsiteY29" fmla="*/ 1260087 h 1488720"/>
              <a:gd name="connsiteX30" fmla="*/ 1092819 w 1115121"/>
              <a:gd name="connsiteY30" fmla="*/ 1315844 h 1488720"/>
              <a:gd name="connsiteX31" fmla="*/ 1115121 w 1115121"/>
              <a:gd name="connsiteY31" fmla="*/ 1405053 h 1488720"/>
              <a:gd name="connsiteX32" fmla="*/ 1081668 w 1115121"/>
              <a:gd name="connsiteY32" fmla="*/ 1483112 h 1488720"/>
              <a:gd name="connsiteX33" fmla="*/ 992458 w 1115121"/>
              <a:gd name="connsiteY33" fmla="*/ 1471961 h 1488720"/>
              <a:gd name="connsiteX34" fmla="*/ 880946 w 1115121"/>
              <a:gd name="connsiteY34" fmla="*/ 1393902 h 1488720"/>
              <a:gd name="connsiteX35" fmla="*/ 847492 w 1115121"/>
              <a:gd name="connsiteY35" fmla="*/ 1237785 h 1488720"/>
              <a:gd name="connsiteX36" fmla="*/ 836341 w 1115121"/>
              <a:gd name="connsiteY36" fmla="*/ 1204331 h 1488720"/>
              <a:gd name="connsiteX37" fmla="*/ 613317 w 1115121"/>
              <a:gd name="connsiteY37" fmla="*/ 1137424 h 1488720"/>
              <a:gd name="connsiteX38" fmla="*/ 591014 w 1115121"/>
              <a:gd name="connsiteY38" fmla="*/ 1226634 h 1488720"/>
              <a:gd name="connsiteX39" fmla="*/ 557560 w 1115121"/>
              <a:gd name="connsiteY39" fmla="*/ 1382751 h 1488720"/>
              <a:gd name="connsiteX40" fmla="*/ 512956 w 1115121"/>
              <a:gd name="connsiteY40" fmla="*/ 1471961 h 1488720"/>
              <a:gd name="connsiteX41" fmla="*/ 468351 w 1115121"/>
              <a:gd name="connsiteY41" fmla="*/ 1483112 h 1488720"/>
              <a:gd name="connsiteX42" fmla="*/ 345687 w 1115121"/>
              <a:gd name="connsiteY42" fmla="*/ 1460809 h 1488720"/>
              <a:gd name="connsiteX43" fmla="*/ 278780 w 1115121"/>
              <a:gd name="connsiteY43" fmla="*/ 1315844 h 1488720"/>
              <a:gd name="connsiteX44" fmla="*/ 289931 w 1115121"/>
              <a:gd name="connsiteY44" fmla="*/ 1003609 h 1488720"/>
              <a:gd name="connsiteX45" fmla="*/ 345687 w 1115121"/>
              <a:gd name="connsiteY45" fmla="*/ 970156 h 1488720"/>
              <a:gd name="connsiteX46" fmla="*/ 367990 w 1115121"/>
              <a:gd name="connsiteY46" fmla="*/ 880946 h 1488720"/>
              <a:gd name="connsiteX47" fmla="*/ 390292 w 1115121"/>
              <a:gd name="connsiteY47" fmla="*/ 836341 h 1488720"/>
              <a:gd name="connsiteX48" fmla="*/ 401443 w 1115121"/>
              <a:gd name="connsiteY48" fmla="*/ 802887 h 1488720"/>
              <a:gd name="connsiteX49" fmla="*/ 345687 w 1115121"/>
              <a:gd name="connsiteY49" fmla="*/ 758283 h 1488720"/>
              <a:gd name="connsiteX50" fmla="*/ 0 w 1115121"/>
              <a:gd name="connsiteY50" fmla="*/ 702526 h 1488720"/>
              <a:gd name="connsiteX51" fmla="*/ 22302 w 1115121"/>
              <a:gd name="connsiteY51" fmla="*/ 557561 h 1488720"/>
              <a:gd name="connsiteX52" fmla="*/ 44604 w 1115121"/>
              <a:gd name="connsiteY52" fmla="*/ 535258 h 1488720"/>
              <a:gd name="connsiteX53" fmla="*/ 256478 w 1115121"/>
              <a:gd name="connsiteY53" fmla="*/ 546409 h 1488720"/>
              <a:gd name="connsiteX54" fmla="*/ 446048 w 1115121"/>
              <a:gd name="connsiteY54" fmla="*/ 524107 h 1488720"/>
              <a:gd name="connsiteX55" fmla="*/ 468351 w 1115121"/>
              <a:gd name="connsiteY55" fmla="*/ 490653 h 1488720"/>
              <a:gd name="connsiteX56" fmla="*/ 457200 w 1115121"/>
              <a:gd name="connsiteY56" fmla="*/ 356839 h 1488720"/>
              <a:gd name="connsiteX57" fmla="*/ 434897 w 1115121"/>
              <a:gd name="connsiteY57" fmla="*/ 334536 h 1488720"/>
              <a:gd name="connsiteX58" fmla="*/ 390292 w 1115121"/>
              <a:gd name="connsiteY58" fmla="*/ 323385 h 1488720"/>
              <a:gd name="connsiteX59" fmla="*/ 367990 w 1115121"/>
              <a:gd name="connsiteY59" fmla="*/ 256478 h 14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115121" h="1488720">
                <a:moveTo>
                  <a:pt x="457200" y="278780"/>
                </a:moveTo>
                <a:cubicBezTo>
                  <a:pt x="434897" y="282497"/>
                  <a:pt x="412106" y="295880"/>
                  <a:pt x="390292" y="289931"/>
                </a:cubicBezTo>
                <a:cubicBezTo>
                  <a:pt x="370446" y="284518"/>
                  <a:pt x="305136" y="215927"/>
                  <a:pt x="289931" y="200722"/>
                </a:cubicBezTo>
                <a:cubicBezTo>
                  <a:pt x="282497" y="178419"/>
                  <a:pt x="264304" y="157087"/>
                  <a:pt x="267629" y="133814"/>
                </a:cubicBezTo>
                <a:cubicBezTo>
                  <a:pt x="272331" y="100902"/>
                  <a:pt x="289993" y="69317"/>
                  <a:pt x="312234" y="44605"/>
                </a:cubicBezTo>
                <a:cubicBezTo>
                  <a:pt x="325625" y="29726"/>
                  <a:pt x="349000" y="28632"/>
                  <a:pt x="367990" y="22302"/>
                </a:cubicBezTo>
                <a:cubicBezTo>
                  <a:pt x="391610" y="14429"/>
                  <a:pt x="446258" y="4418"/>
                  <a:pt x="468351" y="0"/>
                </a:cubicBezTo>
                <a:cubicBezTo>
                  <a:pt x="546409" y="3717"/>
                  <a:pt x="625442" y="-1696"/>
                  <a:pt x="702526" y="11151"/>
                </a:cubicBezTo>
                <a:cubicBezTo>
                  <a:pt x="718082" y="13744"/>
                  <a:pt x="735151" y="28856"/>
                  <a:pt x="735980" y="44605"/>
                </a:cubicBezTo>
                <a:cubicBezTo>
                  <a:pt x="739130" y="104458"/>
                  <a:pt x="724214" y="164022"/>
                  <a:pt x="713678" y="223024"/>
                </a:cubicBezTo>
                <a:cubicBezTo>
                  <a:pt x="699715" y="301217"/>
                  <a:pt x="689052" y="330356"/>
                  <a:pt x="669073" y="390292"/>
                </a:cubicBezTo>
                <a:cubicBezTo>
                  <a:pt x="680224" y="408877"/>
                  <a:pt x="681766" y="439820"/>
                  <a:pt x="702526" y="446048"/>
                </a:cubicBezTo>
                <a:cubicBezTo>
                  <a:pt x="728446" y="453824"/>
                  <a:pt x="755606" y="434154"/>
                  <a:pt x="780585" y="423746"/>
                </a:cubicBezTo>
                <a:cubicBezTo>
                  <a:pt x="800592" y="415410"/>
                  <a:pt x="816955" y="399985"/>
                  <a:pt x="836341" y="390292"/>
                </a:cubicBezTo>
                <a:cubicBezTo>
                  <a:pt x="846855" y="385035"/>
                  <a:pt x="858644" y="382858"/>
                  <a:pt x="869795" y="379141"/>
                </a:cubicBezTo>
                <a:cubicBezTo>
                  <a:pt x="921834" y="382858"/>
                  <a:pt x="974534" y="381225"/>
                  <a:pt x="1025912" y="390292"/>
                </a:cubicBezTo>
                <a:cubicBezTo>
                  <a:pt x="1039110" y="392621"/>
                  <a:pt x="1052716" y="400959"/>
                  <a:pt x="1059365" y="412595"/>
                </a:cubicBezTo>
                <a:cubicBezTo>
                  <a:pt x="1068769" y="429051"/>
                  <a:pt x="1066800" y="449766"/>
                  <a:pt x="1070517" y="468351"/>
                </a:cubicBezTo>
                <a:cubicBezTo>
                  <a:pt x="1059366" y="498088"/>
                  <a:pt x="1054680" y="531136"/>
                  <a:pt x="1037063" y="557561"/>
                </a:cubicBezTo>
                <a:cubicBezTo>
                  <a:pt x="1030543" y="567341"/>
                  <a:pt x="1014350" y="563938"/>
                  <a:pt x="1003609" y="568712"/>
                </a:cubicBezTo>
                <a:cubicBezTo>
                  <a:pt x="980823" y="578839"/>
                  <a:pt x="959004" y="591014"/>
                  <a:pt x="936702" y="602165"/>
                </a:cubicBezTo>
                <a:cubicBezTo>
                  <a:pt x="925551" y="613316"/>
                  <a:pt x="916370" y="626871"/>
                  <a:pt x="903248" y="635619"/>
                </a:cubicBezTo>
                <a:cubicBezTo>
                  <a:pt x="893468" y="642139"/>
                  <a:pt x="878106" y="638458"/>
                  <a:pt x="869795" y="646770"/>
                </a:cubicBezTo>
                <a:cubicBezTo>
                  <a:pt x="831451" y="685114"/>
                  <a:pt x="828061" y="705064"/>
                  <a:pt x="814039" y="747131"/>
                </a:cubicBezTo>
                <a:cubicBezTo>
                  <a:pt x="828907" y="754565"/>
                  <a:pt x="844812" y="760213"/>
                  <a:pt x="858643" y="769434"/>
                </a:cubicBezTo>
                <a:cubicBezTo>
                  <a:pt x="867391" y="775266"/>
                  <a:pt x="874104" y="783754"/>
                  <a:pt x="880946" y="791736"/>
                </a:cubicBezTo>
                <a:cubicBezTo>
                  <a:pt x="929399" y="848264"/>
                  <a:pt x="922131" y="841792"/>
                  <a:pt x="959004" y="903248"/>
                </a:cubicBezTo>
                <a:cubicBezTo>
                  <a:pt x="962721" y="936702"/>
                  <a:pt x="959512" y="971677"/>
                  <a:pt x="970156" y="1003609"/>
                </a:cubicBezTo>
                <a:cubicBezTo>
                  <a:pt x="985926" y="1050920"/>
                  <a:pt x="1021293" y="1090113"/>
                  <a:pt x="1037063" y="1137424"/>
                </a:cubicBezTo>
                <a:cubicBezTo>
                  <a:pt x="1065695" y="1223321"/>
                  <a:pt x="1050634" y="1182504"/>
                  <a:pt x="1081668" y="1260087"/>
                </a:cubicBezTo>
                <a:cubicBezTo>
                  <a:pt x="1085385" y="1278673"/>
                  <a:pt x="1088557" y="1297376"/>
                  <a:pt x="1092819" y="1315844"/>
                </a:cubicBezTo>
                <a:cubicBezTo>
                  <a:pt x="1099711" y="1345711"/>
                  <a:pt x="1115121" y="1405053"/>
                  <a:pt x="1115121" y="1405053"/>
                </a:cubicBezTo>
                <a:cubicBezTo>
                  <a:pt x="1103970" y="1431073"/>
                  <a:pt x="1106520" y="1469556"/>
                  <a:pt x="1081668" y="1483112"/>
                </a:cubicBezTo>
                <a:cubicBezTo>
                  <a:pt x="1055359" y="1497462"/>
                  <a:pt x="1021101" y="1480774"/>
                  <a:pt x="992458" y="1471961"/>
                </a:cubicBezTo>
                <a:cubicBezTo>
                  <a:pt x="961517" y="1462441"/>
                  <a:pt x="903965" y="1412318"/>
                  <a:pt x="880946" y="1393902"/>
                </a:cubicBezTo>
                <a:cubicBezTo>
                  <a:pt x="866044" y="1259781"/>
                  <a:pt x="883212" y="1333038"/>
                  <a:pt x="847492" y="1237785"/>
                </a:cubicBezTo>
                <a:cubicBezTo>
                  <a:pt x="843365" y="1226779"/>
                  <a:pt x="846690" y="1209904"/>
                  <a:pt x="836341" y="1204331"/>
                </a:cubicBezTo>
                <a:cubicBezTo>
                  <a:pt x="789282" y="1178992"/>
                  <a:pt x="672626" y="1152251"/>
                  <a:pt x="613317" y="1137424"/>
                </a:cubicBezTo>
                <a:cubicBezTo>
                  <a:pt x="605883" y="1167161"/>
                  <a:pt x="597025" y="1196577"/>
                  <a:pt x="591014" y="1226634"/>
                </a:cubicBezTo>
                <a:cubicBezTo>
                  <a:pt x="568225" y="1340579"/>
                  <a:pt x="595126" y="1270053"/>
                  <a:pt x="557560" y="1382751"/>
                </a:cubicBezTo>
                <a:cubicBezTo>
                  <a:pt x="553946" y="1393594"/>
                  <a:pt x="530517" y="1460254"/>
                  <a:pt x="512956" y="1471961"/>
                </a:cubicBezTo>
                <a:cubicBezTo>
                  <a:pt x="500204" y="1480462"/>
                  <a:pt x="483219" y="1479395"/>
                  <a:pt x="468351" y="1483112"/>
                </a:cubicBezTo>
                <a:cubicBezTo>
                  <a:pt x="427463" y="1475678"/>
                  <a:pt x="381770" y="1481428"/>
                  <a:pt x="345687" y="1460809"/>
                </a:cubicBezTo>
                <a:cubicBezTo>
                  <a:pt x="336965" y="1455825"/>
                  <a:pt x="279607" y="1317774"/>
                  <a:pt x="278780" y="1315844"/>
                </a:cubicBezTo>
                <a:cubicBezTo>
                  <a:pt x="267699" y="1205032"/>
                  <a:pt x="251306" y="1119483"/>
                  <a:pt x="289931" y="1003609"/>
                </a:cubicBezTo>
                <a:cubicBezTo>
                  <a:pt x="296785" y="983047"/>
                  <a:pt x="327102" y="981307"/>
                  <a:pt x="345687" y="970156"/>
                </a:cubicBezTo>
                <a:cubicBezTo>
                  <a:pt x="353121" y="940419"/>
                  <a:pt x="358297" y="910025"/>
                  <a:pt x="367990" y="880946"/>
                </a:cubicBezTo>
                <a:cubicBezTo>
                  <a:pt x="373247" y="865176"/>
                  <a:pt x="383744" y="851620"/>
                  <a:pt x="390292" y="836341"/>
                </a:cubicBezTo>
                <a:cubicBezTo>
                  <a:pt x="394922" y="825537"/>
                  <a:pt x="397726" y="814038"/>
                  <a:pt x="401443" y="802887"/>
                </a:cubicBezTo>
                <a:cubicBezTo>
                  <a:pt x="382858" y="788019"/>
                  <a:pt x="369126" y="762419"/>
                  <a:pt x="345687" y="758283"/>
                </a:cubicBezTo>
                <a:cubicBezTo>
                  <a:pt x="-18420" y="694029"/>
                  <a:pt x="85629" y="830974"/>
                  <a:pt x="0" y="702526"/>
                </a:cubicBezTo>
                <a:cubicBezTo>
                  <a:pt x="7434" y="654204"/>
                  <a:pt x="9705" y="604800"/>
                  <a:pt x="22302" y="557561"/>
                </a:cubicBezTo>
                <a:cubicBezTo>
                  <a:pt x="25011" y="547402"/>
                  <a:pt x="34102" y="535758"/>
                  <a:pt x="44604" y="535258"/>
                </a:cubicBezTo>
                <a:lnTo>
                  <a:pt x="256478" y="546409"/>
                </a:lnTo>
                <a:cubicBezTo>
                  <a:pt x="339494" y="563013"/>
                  <a:pt x="337084" y="570806"/>
                  <a:pt x="446048" y="524107"/>
                </a:cubicBezTo>
                <a:cubicBezTo>
                  <a:pt x="458367" y="518828"/>
                  <a:pt x="460917" y="501804"/>
                  <a:pt x="468351" y="490653"/>
                </a:cubicBezTo>
                <a:cubicBezTo>
                  <a:pt x="483934" y="428321"/>
                  <a:pt x="489224" y="436898"/>
                  <a:pt x="457200" y="356839"/>
                </a:cubicBezTo>
                <a:cubicBezTo>
                  <a:pt x="453295" y="347077"/>
                  <a:pt x="444301" y="339238"/>
                  <a:pt x="434897" y="334536"/>
                </a:cubicBezTo>
                <a:cubicBezTo>
                  <a:pt x="421189" y="327682"/>
                  <a:pt x="405160" y="327102"/>
                  <a:pt x="390292" y="323385"/>
                </a:cubicBezTo>
                <a:cubicBezTo>
                  <a:pt x="366610" y="264178"/>
                  <a:pt x="367990" y="287646"/>
                  <a:pt x="367990" y="256478"/>
                </a:cubicBez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5A96E2C0-D85D-8742-82F1-8BDE0A242221}"/>
              </a:ext>
            </a:extLst>
          </p:cNvPr>
          <p:cNvSpPr/>
          <p:nvPr/>
        </p:nvSpPr>
        <p:spPr>
          <a:xfrm>
            <a:off x="10137156" y="225839"/>
            <a:ext cx="1583473" cy="2139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97BD7D72-4F9C-C44D-2492-FDDAFE08E873}"/>
              </a:ext>
            </a:extLst>
          </p:cNvPr>
          <p:cNvSpPr/>
          <p:nvPr/>
        </p:nvSpPr>
        <p:spPr>
          <a:xfrm>
            <a:off x="10371331" y="563264"/>
            <a:ext cx="1115121" cy="1488720"/>
          </a:xfrm>
          <a:custGeom>
            <a:avLst/>
            <a:gdLst>
              <a:gd name="connsiteX0" fmla="*/ 457200 w 1115121"/>
              <a:gd name="connsiteY0" fmla="*/ 278780 h 1488720"/>
              <a:gd name="connsiteX1" fmla="*/ 390292 w 1115121"/>
              <a:gd name="connsiteY1" fmla="*/ 289931 h 1488720"/>
              <a:gd name="connsiteX2" fmla="*/ 289931 w 1115121"/>
              <a:gd name="connsiteY2" fmla="*/ 200722 h 1488720"/>
              <a:gd name="connsiteX3" fmla="*/ 267629 w 1115121"/>
              <a:gd name="connsiteY3" fmla="*/ 133814 h 1488720"/>
              <a:gd name="connsiteX4" fmla="*/ 312234 w 1115121"/>
              <a:gd name="connsiteY4" fmla="*/ 44605 h 1488720"/>
              <a:gd name="connsiteX5" fmla="*/ 367990 w 1115121"/>
              <a:gd name="connsiteY5" fmla="*/ 22302 h 1488720"/>
              <a:gd name="connsiteX6" fmla="*/ 468351 w 1115121"/>
              <a:gd name="connsiteY6" fmla="*/ 0 h 1488720"/>
              <a:gd name="connsiteX7" fmla="*/ 702526 w 1115121"/>
              <a:gd name="connsiteY7" fmla="*/ 11151 h 1488720"/>
              <a:gd name="connsiteX8" fmla="*/ 735980 w 1115121"/>
              <a:gd name="connsiteY8" fmla="*/ 44605 h 1488720"/>
              <a:gd name="connsiteX9" fmla="*/ 713678 w 1115121"/>
              <a:gd name="connsiteY9" fmla="*/ 223024 h 1488720"/>
              <a:gd name="connsiteX10" fmla="*/ 669073 w 1115121"/>
              <a:gd name="connsiteY10" fmla="*/ 390292 h 1488720"/>
              <a:gd name="connsiteX11" fmla="*/ 702526 w 1115121"/>
              <a:gd name="connsiteY11" fmla="*/ 446048 h 1488720"/>
              <a:gd name="connsiteX12" fmla="*/ 780585 w 1115121"/>
              <a:gd name="connsiteY12" fmla="*/ 423746 h 1488720"/>
              <a:gd name="connsiteX13" fmla="*/ 836341 w 1115121"/>
              <a:gd name="connsiteY13" fmla="*/ 390292 h 1488720"/>
              <a:gd name="connsiteX14" fmla="*/ 869795 w 1115121"/>
              <a:gd name="connsiteY14" fmla="*/ 379141 h 1488720"/>
              <a:gd name="connsiteX15" fmla="*/ 1025912 w 1115121"/>
              <a:gd name="connsiteY15" fmla="*/ 390292 h 1488720"/>
              <a:gd name="connsiteX16" fmla="*/ 1059365 w 1115121"/>
              <a:gd name="connsiteY16" fmla="*/ 412595 h 1488720"/>
              <a:gd name="connsiteX17" fmla="*/ 1070517 w 1115121"/>
              <a:gd name="connsiteY17" fmla="*/ 468351 h 1488720"/>
              <a:gd name="connsiteX18" fmla="*/ 1037063 w 1115121"/>
              <a:gd name="connsiteY18" fmla="*/ 557561 h 1488720"/>
              <a:gd name="connsiteX19" fmla="*/ 1003609 w 1115121"/>
              <a:gd name="connsiteY19" fmla="*/ 568712 h 1488720"/>
              <a:gd name="connsiteX20" fmla="*/ 936702 w 1115121"/>
              <a:gd name="connsiteY20" fmla="*/ 602165 h 1488720"/>
              <a:gd name="connsiteX21" fmla="*/ 903248 w 1115121"/>
              <a:gd name="connsiteY21" fmla="*/ 635619 h 1488720"/>
              <a:gd name="connsiteX22" fmla="*/ 869795 w 1115121"/>
              <a:gd name="connsiteY22" fmla="*/ 646770 h 1488720"/>
              <a:gd name="connsiteX23" fmla="*/ 814039 w 1115121"/>
              <a:gd name="connsiteY23" fmla="*/ 747131 h 1488720"/>
              <a:gd name="connsiteX24" fmla="*/ 858643 w 1115121"/>
              <a:gd name="connsiteY24" fmla="*/ 769434 h 1488720"/>
              <a:gd name="connsiteX25" fmla="*/ 880946 w 1115121"/>
              <a:gd name="connsiteY25" fmla="*/ 791736 h 1488720"/>
              <a:gd name="connsiteX26" fmla="*/ 959004 w 1115121"/>
              <a:gd name="connsiteY26" fmla="*/ 903248 h 1488720"/>
              <a:gd name="connsiteX27" fmla="*/ 970156 w 1115121"/>
              <a:gd name="connsiteY27" fmla="*/ 1003609 h 1488720"/>
              <a:gd name="connsiteX28" fmla="*/ 1037063 w 1115121"/>
              <a:gd name="connsiteY28" fmla="*/ 1137424 h 1488720"/>
              <a:gd name="connsiteX29" fmla="*/ 1081668 w 1115121"/>
              <a:gd name="connsiteY29" fmla="*/ 1260087 h 1488720"/>
              <a:gd name="connsiteX30" fmla="*/ 1092819 w 1115121"/>
              <a:gd name="connsiteY30" fmla="*/ 1315844 h 1488720"/>
              <a:gd name="connsiteX31" fmla="*/ 1115121 w 1115121"/>
              <a:gd name="connsiteY31" fmla="*/ 1405053 h 1488720"/>
              <a:gd name="connsiteX32" fmla="*/ 1081668 w 1115121"/>
              <a:gd name="connsiteY32" fmla="*/ 1483112 h 1488720"/>
              <a:gd name="connsiteX33" fmla="*/ 992458 w 1115121"/>
              <a:gd name="connsiteY33" fmla="*/ 1471961 h 1488720"/>
              <a:gd name="connsiteX34" fmla="*/ 880946 w 1115121"/>
              <a:gd name="connsiteY34" fmla="*/ 1393902 h 1488720"/>
              <a:gd name="connsiteX35" fmla="*/ 847492 w 1115121"/>
              <a:gd name="connsiteY35" fmla="*/ 1237785 h 1488720"/>
              <a:gd name="connsiteX36" fmla="*/ 836341 w 1115121"/>
              <a:gd name="connsiteY36" fmla="*/ 1204331 h 1488720"/>
              <a:gd name="connsiteX37" fmla="*/ 613317 w 1115121"/>
              <a:gd name="connsiteY37" fmla="*/ 1137424 h 1488720"/>
              <a:gd name="connsiteX38" fmla="*/ 591014 w 1115121"/>
              <a:gd name="connsiteY38" fmla="*/ 1226634 h 1488720"/>
              <a:gd name="connsiteX39" fmla="*/ 557560 w 1115121"/>
              <a:gd name="connsiteY39" fmla="*/ 1382751 h 1488720"/>
              <a:gd name="connsiteX40" fmla="*/ 512956 w 1115121"/>
              <a:gd name="connsiteY40" fmla="*/ 1471961 h 1488720"/>
              <a:gd name="connsiteX41" fmla="*/ 468351 w 1115121"/>
              <a:gd name="connsiteY41" fmla="*/ 1483112 h 1488720"/>
              <a:gd name="connsiteX42" fmla="*/ 345687 w 1115121"/>
              <a:gd name="connsiteY42" fmla="*/ 1460809 h 1488720"/>
              <a:gd name="connsiteX43" fmla="*/ 278780 w 1115121"/>
              <a:gd name="connsiteY43" fmla="*/ 1315844 h 1488720"/>
              <a:gd name="connsiteX44" fmla="*/ 289931 w 1115121"/>
              <a:gd name="connsiteY44" fmla="*/ 1003609 h 1488720"/>
              <a:gd name="connsiteX45" fmla="*/ 345687 w 1115121"/>
              <a:gd name="connsiteY45" fmla="*/ 970156 h 1488720"/>
              <a:gd name="connsiteX46" fmla="*/ 367990 w 1115121"/>
              <a:gd name="connsiteY46" fmla="*/ 880946 h 1488720"/>
              <a:gd name="connsiteX47" fmla="*/ 390292 w 1115121"/>
              <a:gd name="connsiteY47" fmla="*/ 836341 h 1488720"/>
              <a:gd name="connsiteX48" fmla="*/ 401443 w 1115121"/>
              <a:gd name="connsiteY48" fmla="*/ 802887 h 1488720"/>
              <a:gd name="connsiteX49" fmla="*/ 345687 w 1115121"/>
              <a:gd name="connsiteY49" fmla="*/ 758283 h 1488720"/>
              <a:gd name="connsiteX50" fmla="*/ 0 w 1115121"/>
              <a:gd name="connsiteY50" fmla="*/ 702526 h 1488720"/>
              <a:gd name="connsiteX51" fmla="*/ 22302 w 1115121"/>
              <a:gd name="connsiteY51" fmla="*/ 557561 h 1488720"/>
              <a:gd name="connsiteX52" fmla="*/ 44604 w 1115121"/>
              <a:gd name="connsiteY52" fmla="*/ 535258 h 1488720"/>
              <a:gd name="connsiteX53" fmla="*/ 256478 w 1115121"/>
              <a:gd name="connsiteY53" fmla="*/ 546409 h 1488720"/>
              <a:gd name="connsiteX54" fmla="*/ 446048 w 1115121"/>
              <a:gd name="connsiteY54" fmla="*/ 524107 h 1488720"/>
              <a:gd name="connsiteX55" fmla="*/ 468351 w 1115121"/>
              <a:gd name="connsiteY55" fmla="*/ 490653 h 1488720"/>
              <a:gd name="connsiteX56" fmla="*/ 457200 w 1115121"/>
              <a:gd name="connsiteY56" fmla="*/ 356839 h 1488720"/>
              <a:gd name="connsiteX57" fmla="*/ 434897 w 1115121"/>
              <a:gd name="connsiteY57" fmla="*/ 334536 h 1488720"/>
              <a:gd name="connsiteX58" fmla="*/ 390292 w 1115121"/>
              <a:gd name="connsiteY58" fmla="*/ 323385 h 1488720"/>
              <a:gd name="connsiteX59" fmla="*/ 367990 w 1115121"/>
              <a:gd name="connsiteY59" fmla="*/ 256478 h 14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115121" h="1488720">
                <a:moveTo>
                  <a:pt x="457200" y="278780"/>
                </a:moveTo>
                <a:cubicBezTo>
                  <a:pt x="434897" y="282497"/>
                  <a:pt x="412106" y="295880"/>
                  <a:pt x="390292" y="289931"/>
                </a:cubicBezTo>
                <a:cubicBezTo>
                  <a:pt x="370446" y="284518"/>
                  <a:pt x="305136" y="215927"/>
                  <a:pt x="289931" y="200722"/>
                </a:cubicBezTo>
                <a:cubicBezTo>
                  <a:pt x="282497" y="178419"/>
                  <a:pt x="264304" y="157087"/>
                  <a:pt x="267629" y="133814"/>
                </a:cubicBezTo>
                <a:cubicBezTo>
                  <a:pt x="272331" y="100902"/>
                  <a:pt x="289993" y="69317"/>
                  <a:pt x="312234" y="44605"/>
                </a:cubicBezTo>
                <a:cubicBezTo>
                  <a:pt x="325625" y="29726"/>
                  <a:pt x="349000" y="28632"/>
                  <a:pt x="367990" y="22302"/>
                </a:cubicBezTo>
                <a:cubicBezTo>
                  <a:pt x="391610" y="14429"/>
                  <a:pt x="446258" y="4418"/>
                  <a:pt x="468351" y="0"/>
                </a:cubicBezTo>
                <a:cubicBezTo>
                  <a:pt x="546409" y="3717"/>
                  <a:pt x="625442" y="-1696"/>
                  <a:pt x="702526" y="11151"/>
                </a:cubicBezTo>
                <a:cubicBezTo>
                  <a:pt x="718082" y="13744"/>
                  <a:pt x="735151" y="28856"/>
                  <a:pt x="735980" y="44605"/>
                </a:cubicBezTo>
                <a:cubicBezTo>
                  <a:pt x="739130" y="104458"/>
                  <a:pt x="724214" y="164022"/>
                  <a:pt x="713678" y="223024"/>
                </a:cubicBezTo>
                <a:cubicBezTo>
                  <a:pt x="699715" y="301217"/>
                  <a:pt x="689052" y="330356"/>
                  <a:pt x="669073" y="390292"/>
                </a:cubicBezTo>
                <a:cubicBezTo>
                  <a:pt x="680224" y="408877"/>
                  <a:pt x="681766" y="439820"/>
                  <a:pt x="702526" y="446048"/>
                </a:cubicBezTo>
                <a:cubicBezTo>
                  <a:pt x="728446" y="453824"/>
                  <a:pt x="755606" y="434154"/>
                  <a:pt x="780585" y="423746"/>
                </a:cubicBezTo>
                <a:cubicBezTo>
                  <a:pt x="800592" y="415410"/>
                  <a:pt x="816955" y="399985"/>
                  <a:pt x="836341" y="390292"/>
                </a:cubicBezTo>
                <a:cubicBezTo>
                  <a:pt x="846855" y="385035"/>
                  <a:pt x="858644" y="382858"/>
                  <a:pt x="869795" y="379141"/>
                </a:cubicBezTo>
                <a:cubicBezTo>
                  <a:pt x="921834" y="382858"/>
                  <a:pt x="974534" y="381225"/>
                  <a:pt x="1025912" y="390292"/>
                </a:cubicBezTo>
                <a:cubicBezTo>
                  <a:pt x="1039110" y="392621"/>
                  <a:pt x="1052716" y="400959"/>
                  <a:pt x="1059365" y="412595"/>
                </a:cubicBezTo>
                <a:cubicBezTo>
                  <a:pt x="1068769" y="429051"/>
                  <a:pt x="1066800" y="449766"/>
                  <a:pt x="1070517" y="468351"/>
                </a:cubicBezTo>
                <a:cubicBezTo>
                  <a:pt x="1059366" y="498088"/>
                  <a:pt x="1054680" y="531136"/>
                  <a:pt x="1037063" y="557561"/>
                </a:cubicBezTo>
                <a:cubicBezTo>
                  <a:pt x="1030543" y="567341"/>
                  <a:pt x="1014350" y="563938"/>
                  <a:pt x="1003609" y="568712"/>
                </a:cubicBezTo>
                <a:cubicBezTo>
                  <a:pt x="980823" y="578839"/>
                  <a:pt x="959004" y="591014"/>
                  <a:pt x="936702" y="602165"/>
                </a:cubicBezTo>
                <a:cubicBezTo>
                  <a:pt x="925551" y="613316"/>
                  <a:pt x="916370" y="626871"/>
                  <a:pt x="903248" y="635619"/>
                </a:cubicBezTo>
                <a:cubicBezTo>
                  <a:pt x="893468" y="642139"/>
                  <a:pt x="878106" y="638458"/>
                  <a:pt x="869795" y="646770"/>
                </a:cubicBezTo>
                <a:cubicBezTo>
                  <a:pt x="831451" y="685114"/>
                  <a:pt x="828061" y="705064"/>
                  <a:pt x="814039" y="747131"/>
                </a:cubicBezTo>
                <a:cubicBezTo>
                  <a:pt x="828907" y="754565"/>
                  <a:pt x="844812" y="760213"/>
                  <a:pt x="858643" y="769434"/>
                </a:cubicBezTo>
                <a:cubicBezTo>
                  <a:pt x="867391" y="775266"/>
                  <a:pt x="874104" y="783754"/>
                  <a:pt x="880946" y="791736"/>
                </a:cubicBezTo>
                <a:cubicBezTo>
                  <a:pt x="929399" y="848264"/>
                  <a:pt x="922131" y="841792"/>
                  <a:pt x="959004" y="903248"/>
                </a:cubicBezTo>
                <a:cubicBezTo>
                  <a:pt x="962721" y="936702"/>
                  <a:pt x="959512" y="971677"/>
                  <a:pt x="970156" y="1003609"/>
                </a:cubicBezTo>
                <a:cubicBezTo>
                  <a:pt x="985926" y="1050920"/>
                  <a:pt x="1021293" y="1090113"/>
                  <a:pt x="1037063" y="1137424"/>
                </a:cubicBezTo>
                <a:cubicBezTo>
                  <a:pt x="1065695" y="1223321"/>
                  <a:pt x="1050634" y="1182504"/>
                  <a:pt x="1081668" y="1260087"/>
                </a:cubicBezTo>
                <a:cubicBezTo>
                  <a:pt x="1085385" y="1278673"/>
                  <a:pt x="1088557" y="1297376"/>
                  <a:pt x="1092819" y="1315844"/>
                </a:cubicBezTo>
                <a:cubicBezTo>
                  <a:pt x="1099711" y="1345711"/>
                  <a:pt x="1115121" y="1405053"/>
                  <a:pt x="1115121" y="1405053"/>
                </a:cubicBezTo>
                <a:cubicBezTo>
                  <a:pt x="1103970" y="1431073"/>
                  <a:pt x="1106520" y="1469556"/>
                  <a:pt x="1081668" y="1483112"/>
                </a:cubicBezTo>
                <a:cubicBezTo>
                  <a:pt x="1055359" y="1497462"/>
                  <a:pt x="1021101" y="1480774"/>
                  <a:pt x="992458" y="1471961"/>
                </a:cubicBezTo>
                <a:cubicBezTo>
                  <a:pt x="961517" y="1462441"/>
                  <a:pt x="903965" y="1412318"/>
                  <a:pt x="880946" y="1393902"/>
                </a:cubicBezTo>
                <a:cubicBezTo>
                  <a:pt x="866044" y="1259781"/>
                  <a:pt x="883212" y="1333038"/>
                  <a:pt x="847492" y="1237785"/>
                </a:cubicBezTo>
                <a:cubicBezTo>
                  <a:pt x="843365" y="1226779"/>
                  <a:pt x="846690" y="1209904"/>
                  <a:pt x="836341" y="1204331"/>
                </a:cubicBezTo>
                <a:cubicBezTo>
                  <a:pt x="789282" y="1178992"/>
                  <a:pt x="672626" y="1152251"/>
                  <a:pt x="613317" y="1137424"/>
                </a:cubicBezTo>
                <a:cubicBezTo>
                  <a:pt x="605883" y="1167161"/>
                  <a:pt x="597025" y="1196577"/>
                  <a:pt x="591014" y="1226634"/>
                </a:cubicBezTo>
                <a:cubicBezTo>
                  <a:pt x="568225" y="1340579"/>
                  <a:pt x="595126" y="1270053"/>
                  <a:pt x="557560" y="1382751"/>
                </a:cubicBezTo>
                <a:cubicBezTo>
                  <a:pt x="553946" y="1393594"/>
                  <a:pt x="530517" y="1460254"/>
                  <a:pt x="512956" y="1471961"/>
                </a:cubicBezTo>
                <a:cubicBezTo>
                  <a:pt x="500204" y="1480462"/>
                  <a:pt x="483219" y="1479395"/>
                  <a:pt x="468351" y="1483112"/>
                </a:cubicBezTo>
                <a:cubicBezTo>
                  <a:pt x="427463" y="1475678"/>
                  <a:pt x="381770" y="1481428"/>
                  <a:pt x="345687" y="1460809"/>
                </a:cubicBezTo>
                <a:cubicBezTo>
                  <a:pt x="336965" y="1455825"/>
                  <a:pt x="279607" y="1317774"/>
                  <a:pt x="278780" y="1315844"/>
                </a:cubicBezTo>
                <a:cubicBezTo>
                  <a:pt x="267699" y="1205032"/>
                  <a:pt x="251306" y="1119483"/>
                  <a:pt x="289931" y="1003609"/>
                </a:cubicBezTo>
                <a:cubicBezTo>
                  <a:pt x="296785" y="983047"/>
                  <a:pt x="327102" y="981307"/>
                  <a:pt x="345687" y="970156"/>
                </a:cubicBezTo>
                <a:cubicBezTo>
                  <a:pt x="353121" y="940419"/>
                  <a:pt x="358297" y="910025"/>
                  <a:pt x="367990" y="880946"/>
                </a:cubicBezTo>
                <a:cubicBezTo>
                  <a:pt x="373247" y="865176"/>
                  <a:pt x="383744" y="851620"/>
                  <a:pt x="390292" y="836341"/>
                </a:cubicBezTo>
                <a:cubicBezTo>
                  <a:pt x="394922" y="825537"/>
                  <a:pt x="397726" y="814038"/>
                  <a:pt x="401443" y="802887"/>
                </a:cubicBezTo>
                <a:cubicBezTo>
                  <a:pt x="382858" y="788019"/>
                  <a:pt x="369126" y="762419"/>
                  <a:pt x="345687" y="758283"/>
                </a:cubicBezTo>
                <a:cubicBezTo>
                  <a:pt x="-18420" y="694029"/>
                  <a:pt x="85629" y="830974"/>
                  <a:pt x="0" y="702526"/>
                </a:cubicBezTo>
                <a:cubicBezTo>
                  <a:pt x="7434" y="654204"/>
                  <a:pt x="9705" y="604800"/>
                  <a:pt x="22302" y="557561"/>
                </a:cubicBezTo>
                <a:cubicBezTo>
                  <a:pt x="25011" y="547402"/>
                  <a:pt x="34102" y="535758"/>
                  <a:pt x="44604" y="535258"/>
                </a:cubicBezTo>
                <a:lnTo>
                  <a:pt x="256478" y="546409"/>
                </a:lnTo>
                <a:cubicBezTo>
                  <a:pt x="339494" y="563013"/>
                  <a:pt x="337084" y="570806"/>
                  <a:pt x="446048" y="524107"/>
                </a:cubicBezTo>
                <a:cubicBezTo>
                  <a:pt x="458367" y="518828"/>
                  <a:pt x="460917" y="501804"/>
                  <a:pt x="468351" y="490653"/>
                </a:cubicBezTo>
                <a:cubicBezTo>
                  <a:pt x="483934" y="428321"/>
                  <a:pt x="489224" y="436898"/>
                  <a:pt x="457200" y="356839"/>
                </a:cubicBezTo>
                <a:cubicBezTo>
                  <a:pt x="453295" y="347077"/>
                  <a:pt x="444301" y="339238"/>
                  <a:pt x="434897" y="334536"/>
                </a:cubicBezTo>
                <a:cubicBezTo>
                  <a:pt x="421189" y="327682"/>
                  <a:pt x="405160" y="327102"/>
                  <a:pt x="390292" y="323385"/>
                </a:cubicBezTo>
                <a:cubicBezTo>
                  <a:pt x="366610" y="264178"/>
                  <a:pt x="367990" y="287646"/>
                  <a:pt x="367990" y="256478"/>
                </a:cubicBez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Vrije vorm: vorm 10">
            <a:extLst>
              <a:ext uri="{FF2B5EF4-FFF2-40B4-BE49-F238E27FC236}">
                <a16:creationId xmlns:a16="http://schemas.microsoft.com/office/drawing/2014/main" id="{DD3B2867-8320-8FED-93E3-20702FD21DB4}"/>
              </a:ext>
            </a:extLst>
          </p:cNvPr>
          <p:cNvSpPr/>
          <p:nvPr/>
        </p:nvSpPr>
        <p:spPr>
          <a:xfrm>
            <a:off x="10667999" y="867734"/>
            <a:ext cx="251460" cy="293142"/>
          </a:xfrm>
          <a:custGeom>
            <a:avLst/>
            <a:gdLst>
              <a:gd name="connsiteX0" fmla="*/ 102870 w 251460"/>
              <a:gd name="connsiteY0" fmla="*/ 224562 h 293142"/>
              <a:gd name="connsiteX1" fmla="*/ 114300 w 251460"/>
              <a:gd name="connsiteY1" fmla="*/ 155982 h 293142"/>
              <a:gd name="connsiteX2" fmla="*/ 125730 w 251460"/>
              <a:gd name="connsiteY2" fmla="*/ 98832 h 293142"/>
              <a:gd name="connsiteX3" fmla="*/ 114300 w 251460"/>
              <a:gd name="connsiteY3" fmla="*/ 7392 h 293142"/>
              <a:gd name="connsiteX4" fmla="*/ 194310 w 251460"/>
              <a:gd name="connsiteY4" fmla="*/ 18822 h 293142"/>
              <a:gd name="connsiteX5" fmla="*/ 228600 w 251460"/>
              <a:gd name="connsiteY5" fmla="*/ 53112 h 293142"/>
              <a:gd name="connsiteX6" fmla="*/ 251460 w 251460"/>
              <a:gd name="connsiteY6" fmla="*/ 178842 h 293142"/>
              <a:gd name="connsiteX7" fmla="*/ 205740 w 251460"/>
              <a:gd name="connsiteY7" fmla="*/ 270282 h 293142"/>
              <a:gd name="connsiteX8" fmla="*/ 160020 w 251460"/>
              <a:gd name="connsiteY8" fmla="*/ 281712 h 293142"/>
              <a:gd name="connsiteX9" fmla="*/ 80010 w 251460"/>
              <a:gd name="connsiteY9" fmla="*/ 293142 h 293142"/>
              <a:gd name="connsiteX10" fmla="*/ 0 w 251460"/>
              <a:gd name="connsiteY10" fmla="*/ 258852 h 293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1460" h="293142">
                <a:moveTo>
                  <a:pt x="102870" y="224562"/>
                </a:moveTo>
                <a:cubicBezTo>
                  <a:pt x="106680" y="201702"/>
                  <a:pt x="110154" y="178784"/>
                  <a:pt x="114300" y="155982"/>
                </a:cubicBezTo>
                <a:cubicBezTo>
                  <a:pt x="117775" y="136868"/>
                  <a:pt x="125730" y="118259"/>
                  <a:pt x="125730" y="98832"/>
                </a:cubicBezTo>
                <a:cubicBezTo>
                  <a:pt x="125730" y="68115"/>
                  <a:pt x="94310" y="30714"/>
                  <a:pt x="114300" y="7392"/>
                </a:cubicBezTo>
                <a:cubicBezTo>
                  <a:pt x="131833" y="-13063"/>
                  <a:pt x="167640" y="15012"/>
                  <a:pt x="194310" y="18822"/>
                </a:cubicBezTo>
                <a:cubicBezTo>
                  <a:pt x="205740" y="30252"/>
                  <a:pt x="220580" y="39077"/>
                  <a:pt x="228600" y="53112"/>
                </a:cubicBezTo>
                <a:cubicBezTo>
                  <a:pt x="238865" y="71076"/>
                  <a:pt x="251012" y="175705"/>
                  <a:pt x="251460" y="178842"/>
                </a:cubicBezTo>
                <a:cubicBezTo>
                  <a:pt x="236220" y="209322"/>
                  <a:pt x="228380" y="244812"/>
                  <a:pt x="205740" y="270282"/>
                </a:cubicBezTo>
                <a:cubicBezTo>
                  <a:pt x="195303" y="282023"/>
                  <a:pt x="175476" y="278902"/>
                  <a:pt x="160020" y="281712"/>
                </a:cubicBezTo>
                <a:cubicBezTo>
                  <a:pt x="133514" y="286531"/>
                  <a:pt x="106680" y="289332"/>
                  <a:pt x="80010" y="293142"/>
                </a:cubicBezTo>
                <a:cubicBezTo>
                  <a:pt x="6318" y="268578"/>
                  <a:pt x="28469" y="287321"/>
                  <a:pt x="0" y="258852"/>
                </a:cubicBezTo>
              </a:path>
            </a:pathLst>
          </a:cu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Vrije vorm: vorm 11">
            <a:extLst>
              <a:ext uri="{FF2B5EF4-FFF2-40B4-BE49-F238E27FC236}">
                <a16:creationId xmlns:a16="http://schemas.microsoft.com/office/drawing/2014/main" id="{03196B2B-B598-E75E-6C5A-1D75BCF654C7}"/>
              </a:ext>
            </a:extLst>
          </p:cNvPr>
          <p:cNvSpPr/>
          <p:nvPr/>
        </p:nvSpPr>
        <p:spPr>
          <a:xfrm>
            <a:off x="11258550" y="1417320"/>
            <a:ext cx="205740" cy="414797"/>
          </a:xfrm>
          <a:custGeom>
            <a:avLst/>
            <a:gdLst>
              <a:gd name="connsiteX0" fmla="*/ 11430 w 205740"/>
              <a:gd name="connsiteY0" fmla="*/ 0 h 414797"/>
              <a:gd name="connsiteX1" fmla="*/ 68580 w 205740"/>
              <a:gd name="connsiteY1" fmla="*/ 34290 h 414797"/>
              <a:gd name="connsiteX2" fmla="*/ 102870 w 205740"/>
              <a:gd name="connsiteY2" fmla="*/ 91440 h 414797"/>
              <a:gd name="connsiteX3" fmla="*/ 137160 w 205740"/>
              <a:gd name="connsiteY3" fmla="*/ 125730 h 414797"/>
              <a:gd name="connsiteX4" fmla="*/ 171450 w 205740"/>
              <a:gd name="connsiteY4" fmla="*/ 205740 h 414797"/>
              <a:gd name="connsiteX5" fmla="*/ 194310 w 205740"/>
              <a:gd name="connsiteY5" fmla="*/ 285750 h 414797"/>
              <a:gd name="connsiteX6" fmla="*/ 205740 w 205740"/>
              <a:gd name="connsiteY6" fmla="*/ 320040 h 414797"/>
              <a:gd name="connsiteX7" fmla="*/ 182880 w 205740"/>
              <a:gd name="connsiteY7" fmla="*/ 411480 h 414797"/>
              <a:gd name="connsiteX8" fmla="*/ 137160 w 205740"/>
              <a:gd name="connsiteY8" fmla="*/ 388620 h 414797"/>
              <a:gd name="connsiteX9" fmla="*/ 102870 w 205740"/>
              <a:gd name="connsiteY9" fmla="*/ 342900 h 414797"/>
              <a:gd name="connsiteX10" fmla="*/ 45720 w 205740"/>
              <a:gd name="connsiteY10" fmla="*/ 171450 h 414797"/>
              <a:gd name="connsiteX11" fmla="*/ 34290 w 205740"/>
              <a:gd name="connsiteY11" fmla="*/ 137160 h 414797"/>
              <a:gd name="connsiteX12" fmla="*/ 0 w 205740"/>
              <a:gd name="connsiteY12" fmla="*/ 102870 h 414797"/>
              <a:gd name="connsiteX13" fmla="*/ 34290 w 205740"/>
              <a:gd name="connsiteY13" fmla="*/ 57150 h 414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5740" h="414797">
                <a:moveTo>
                  <a:pt x="11430" y="0"/>
                </a:moveTo>
                <a:cubicBezTo>
                  <a:pt x="30480" y="11430"/>
                  <a:pt x="52871" y="18581"/>
                  <a:pt x="68580" y="34290"/>
                </a:cubicBezTo>
                <a:cubicBezTo>
                  <a:pt x="84289" y="49999"/>
                  <a:pt x="89540" y="73667"/>
                  <a:pt x="102870" y="91440"/>
                </a:cubicBezTo>
                <a:cubicBezTo>
                  <a:pt x="112569" y="104372"/>
                  <a:pt x="125730" y="114300"/>
                  <a:pt x="137160" y="125730"/>
                </a:cubicBezTo>
                <a:cubicBezTo>
                  <a:pt x="160948" y="220883"/>
                  <a:pt x="131983" y="126805"/>
                  <a:pt x="171450" y="205740"/>
                </a:cubicBezTo>
                <a:cubicBezTo>
                  <a:pt x="180585" y="224010"/>
                  <a:pt x="189427" y="268660"/>
                  <a:pt x="194310" y="285750"/>
                </a:cubicBezTo>
                <a:cubicBezTo>
                  <a:pt x="197620" y="297335"/>
                  <a:pt x="201930" y="308610"/>
                  <a:pt x="205740" y="320040"/>
                </a:cubicBezTo>
                <a:cubicBezTo>
                  <a:pt x="198120" y="350520"/>
                  <a:pt x="205096" y="389264"/>
                  <a:pt x="182880" y="411480"/>
                </a:cubicBezTo>
                <a:cubicBezTo>
                  <a:pt x="170832" y="423528"/>
                  <a:pt x="150097" y="399709"/>
                  <a:pt x="137160" y="388620"/>
                </a:cubicBezTo>
                <a:cubicBezTo>
                  <a:pt x="122696" y="376222"/>
                  <a:pt x="114300" y="358140"/>
                  <a:pt x="102870" y="342900"/>
                </a:cubicBezTo>
                <a:cubicBezTo>
                  <a:pt x="37144" y="101904"/>
                  <a:pt x="98579" y="294788"/>
                  <a:pt x="45720" y="171450"/>
                </a:cubicBezTo>
                <a:cubicBezTo>
                  <a:pt x="40974" y="160376"/>
                  <a:pt x="40973" y="147185"/>
                  <a:pt x="34290" y="137160"/>
                </a:cubicBezTo>
                <a:cubicBezTo>
                  <a:pt x="25324" y="123710"/>
                  <a:pt x="11430" y="114300"/>
                  <a:pt x="0" y="102870"/>
                </a:cubicBezTo>
                <a:cubicBezTo>
                  <a:pt x="13278" y="49758"/>
                  <a:pt x="-4279" y="57150"/>
                  <a:pt x="34290" y="57150"/>
                </a:cubicBezTo>
              </a:path>
            </a:pathLst>
          </a:cu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1EA62771-53AA-3C3B-30A3-4A1AE3BB918F}"/>
              </a:ext>
            </a:extLst>
          </p:cNvPr>
          <p:cNvSpPr/>
          <p:nvPr/>
        </p:nvSpPr>
        <p:spPr>
          <a:xfrm>
            <a:off x="6360742" y="2606163"/>
            <a:ext cx="1583473" cy="2139633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7350ED2F-7745-8D59-732D-CB8895C05ACF}"/>
              </a:ext>
            </a:extLst>
          </p:cNvPr>
          <p:cNvSpPr/>
          <p:nvPr/>
        </p:nvSpPr>
        <p:spPr>
          <a:xfrm>
            <a:off x="8246929" y="2586981"/>
            <a:ext cx="1583473" cy="2139633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Vrije vorm: vorm 15">
            <a:extLst>
              <a:ext uri="{FF2B5EF4-FFF2-40B4-BE49-F238E27FC236}">
                <a16:creationId xmlns:a16="http://schemas.microsoft.com/office/drawing/2014/main" id="{59814E73-06FA-19C9-85AC-C2C1EB78F6F8}"/>
              </a:ext>
            </a:extLst>
          </p:cNvPr>
          <p:cNvSpPr/>
          <p:nvPr/>
        </p:nvSpPr>
        <p:spPr>
          <a:xfrm>
            <a:off x="8481106" y="2886229"/>
            <a:ext cx="1115121" cy="1488720"/>
          </a:xfrm>
          <a:custGeom>
            <a:avLst/>
            <a:gdLst>
              <a:gd name="connsiteX0" fmla="*/ 457200 w 1115121"/>
              <a:gd name="connsiteY0" fmla="*/ 278780 h 1488720"/>
              <a:gd name="connsiteX1" fmla="*/ 390292 w 1115121"/>
              <a:gd name="connsiteY1" fmla="*/ 289931 h 1488720"/>
              <a:gd name="connsiteX2" fmla="*/ 289931 w 1115121"/>
              <a:gd name="connsiteY2" fmla="*/ 200722 h 1488720"/>
              <a:gd name="connsiteX3" fmla="*/ 267629 w 1115121"/>
              <a:gd name="connsiteY3" fmla="*/ 133814 h 1488720"/>
              <a:gd name="connsiteX4" fmla="*/ 312234 w 1115121"/>
              <a:gd name="connsiteY4" fmla="*/ 44605 h 1488720"/>
              <a:gd name="connsiteX5" fmla="*/ 367990 w 1115121"/>
              <a:gd name="connsiteY5" fmla="*/ 22302 h 1488720"/>
              <a:gd name="connsiteX6" fmla="*/ 468351 w 1115121"/>
              <a:gd name="connsiteY6" fmla="*/ 0 h 1488720"/>
              <a:gd name="connsiteX7" fmla="*/ 702526 w 1115121"/>
              <a:gd name="connsiteY7" fmla="*/ 11151 h 1488720"/>
              <a:gd name="connsiteX8" fmla="*/ 735980 w 1115121"/>
              <a:gd name="connsiteY8" fmla="*/ 44605 h 1488720"/>
              <a:gd name="connsiteX9" fmla="*/ 713678 w 1115121"/>
              <a:gd name="connsiteY9" fmla="*/ 223024 h 1488720"/>
              <a:gd name="connsiteX10" fmla="*/ 669073 w 1115121"/>
              <a:gd name="connsiteY10" fmla="*/ 390292 h 1488720"/>
              <a:gd name="connsiteX11" fmla="*/ 702526 w 1115121"/>
              <a:gd name="connsiteY11" fmla="*/ 446048 h 1488720"/>
              <a:gd name="connsiteX12" fmla="*/ 780585 w 1115121"/>
              <a:gd name="connsiteY12" fmla="*/ 423746 h 1488720"/>
              <a:gd name="connsiteX13" fmla="*/ 836341 w 1115121"/>
              <a:gd name="connsiteY13" fmla="*/ 390292 h 1488720"/>
              <a:gd name="connsiteX14" fmla="*/ 869795 w 1115121"/>
              <a:gd name="connsiteY14" fmla="*/ 379141 h 1488720"/>
              <a:gd name="connsiteX15" fmla="*/ 1025912 w 1115121"/>
              <a:gd name="connsiteY15" fmla="*/ 390292 h 1488720"/>
              <a:gd name="connsiteX16" fmla="*/ 1059365 w 1115121"/>
              <a:gd name="connsiteY16" fmla="*/ 412595 h 1488720"/>
              <a:gd name="connsiteX17" fmla="*/ 1070517 w 1115121"/>
              <a:gd name="connsiteY17" fmla="*/ 468351 h 1488720"/>
              <a:gd name="connsiteX18" fmla="*/ 1037063 w 1115121"/>
              <a:gd name="connsiteY18" fmla="*/ 557561 h 1488720"/>
              <a:gd name="connsiteX19" fmla="*/ 1003609 w 1115121"/>
              <a:gd name="connsiteY19" fmla="*/ 568712 h 1488720"/>
              <a:gd name="connsiteX20" fmla="*/ 936702 w 1115121"/>
              <a:gd name="connsiteY20" fmla="*/ 602165 h 1488720"/>
              <a:gd name="connsiteX21" fmla="*/ 903248 w 1115121"/>
              <a:gd name="connsiteY21" fmla="*/ 635619 h 1488720"/>
              <a:gd name="connsiteX22" fmla="*/ 869795 w 1115121"/>
              <a:gd name="connsiteY22" fmla="*/ 646770 h 1488720"/>
              <a:gd name="connsiteX23" fmla="*/ 814039 w 1115121"/>
              <a:gd name="connsiteY23" fmla="*/ 747131 h 1488720"/>
              <a:gd name="connsiteX24" fmla="*/ 858643 w 1115121"/>
              <a:gd name="connsiteY24" fmla="*/ 769434 h 1488720"/>
              <a:gd name="connsiteX25" fmla="*/ 880946 w 1115121"/>
              <a:gd name="connsiteY25" fmla="*/ 791736 h 1488720"/>
              <a:gd name="connsiteX26" fmla="*/ 959004 w 1115121"/>
              <a:gd name="connsiteY26" fmla="*/ 903248 h 1488720"/>
              <a:gd name="connsiteX27" fmla="*/ 970156 w 1115121"/>
              <a:gd name="connsiteY27" fmla="*/ 1003609 h 1488720"/>
              <a:gd name="connsiteX28" fmla="*/ 1037063 w 1115121"/>
              <a:gd name="connsiteY28" fmla="*/ 1137424 h 1488720"/>
              <a:gd name="connsiteX29" fmla="*/ 1081668 w 1115121"/>
              <a:gd name="connsiteY29" fmla="*/ 1260087 h 1488720"/>
              <a:gd name="connsiteX30" fmla="*/ 1092819 w 1115121"/>
              <a:gd name="connsiteY30" fmla="*/ 1315844 h 1488720"/>
              <a:gd name="connsiteX31" fmla="*/ 1115121 w 1115121"/>
              <a:gd name="connsiteY31" fmla="*/ 1405053 h 1488720"/>
              <a:gd name="connsiteX32" fmla="*/ 1081668 w 1115121"/>
              <a:gd name="connsiteY32" fmla="*/ 1483112 h 1488720"/>
              <a:gd name="connsiteX33" fmla="*/ 992458 w 1115121"/>
              <a:gd name="connsiteY33" fmla="*/ 1471961 h 1488720"/>
              <a:gd name="connsiteX34" fmla="*/ 880946 w 1115121"/>
              <a:gd name="connsiteY34" fmla="*/ 1393902 h 1488720"/>
              <a:gd name="connsiteX35" fmla="*/ 847492 w 1115121"/>
              <a:gd name="connsiteY35" fmla="*/ 1237785 h 1488720"/>
              <a:gd name="connsiteX36" fmla="*/ 836341 w 1115121"/>
              <a:gd name="connsiteY36" fmla="*/ 1204331 h 1488720"/>
              <a:gd name="connsiteX37" fmla="*/ 613317 w 1115121"/>
              <a:gd name="connsiteY37" fmla="*/ 1137424 h 1488720"/>
              <a:gd name="connsiteX38" fmla="*/ 591014 w 1115121"/>
              <a:gd name="connsiteY38" fmla="*/ 1226634 h 1488720"/>
              <a:gd name="connsiteX39" fmla="*/ 557560 w 1115121"/>
              <a:gd name="connsiteY39" fmla="*/ 1382751 h 1488720"/>
              <a:gd name="connsiteX40" fmla="*/ 512956 w 1115121"/>
              <a:gd name="connsiteY40" fmla="*/ 1471961 h 1488720"/>
              <a:gd name="connsiteX41" fmla="*/ 468351 w 1115121"/>
              <a:gd name="connsiteY41" fmla="*/ 1483112 h 1488720"/>
              <a:gd name="connsiteX42" fmla="*/ 345687 w 1115121"/>
              <a:gd name="connsiteY42" fmla="*/ 1460809 h 1488720"/>
              <a:gd name="connsiteX43" fmla="*/ 278780 w 1115121"/>
              <a:gd name="connsiteY43" fmla="*/ 1315844 h 1488720"/>
              <a:gd name="connsiteX44" fmla="*/ 289931 w 1115121"/>
              <a:gd name="connsiteY44" fmla="*/ 1003609 h 1488720"/>
              <a:gd name="connsiteX45" fmla="*/ 345687 w 1115121"/>
              <a:gd name="connsiteY45" fmla="*/ 970156 h 1488720"/>
              <a:gd name="connsiteX46" fmla="*/ 367990 w 1115121"/>
              <a:gd name="connsiteY46" fmla="*/ 880946 h 1488720"/>
              <a:gd name="connsiteX47" fmla="*/ 390292 w 1115121"/>
              <a:gd name="connsiteY47" fmla="*/ 836341 h 1488720"/>
              <a:gd name="connsiteX48" fmla="*/ 401443 w 1115121"/>
              <a:gd name="connsiteY48" fmla="*/ 802887 h 1488720"/>
              <a:gd name="connsiteX49" fmla="*/ 345687 w 1115121"/>
              <a:gd name="connsiteY49" fmla="*/ 758283 h 1488720"/>
              <a:gd name="connsiteX50" fmla="*/ 0 w 1115121"/>
              <a:gd name="connsiteY50" fmla="*/ 702526 h 1488720"/>
              <a:gd name="connsiteX51" fmla="*/ 22302 w 1115121"/>
              <a:gd name="connsiteY51" fmla="*/ 557561 h 1488720"/>
              <a:gd name="connsiteX52" fmla="*/ 44604 w 1115121"/>
              <a:gd name="connsiteY52" fmla="*/ 535258 h 1488720"/>
              <a:gd name="connsiteX53" fmla="*/ 256478 w 1115121"/>
              <a:gd name="connsiteY53" fmla="*/ 546409 h 1488720"/>
              <a:gd name="connsiteX54" fmla="*/ 446048 w 1115121"/>
              <a:gd name="connsiteY54" fmla="*/ 524107 h 1488720"/>
              <a:gd name="connsiteX55" fmla="*/ 468351 w 1115121"/>
              <a:gd name="connsiteY55" fmla="*/ 490653 h 1488720"/>
              <a:gd name="connsiteX56" fmla="*/ 457200 w 1115121"/>
              <a:gd name="connsiteY56" fmla="*/ 356839 h 1488720"/>
              <a:gd name="connsiteX57" fmla="*/ 434897 w 1115121"/>
              <a:gd name="connsiteY57" fmla="*/ 334536 h 1488720"/>
              <a:gd name="connsiteX58" fmla="*/ 390292 w 1115121"/>
              <a:gd name="connsiteY58" fmla="*/ 323385 h 1488720"/>
              <a:gd name="connsiteX59" fmla="*/ 367990 w 1115121"/>
              <a:gd name="connsiteY59" fmla="*/ 256478 h 14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115121" h="1488720">
                <a:moveTo>
                  <a:pt x="457200" y="278780"/>
                </a:moveTo>
                <a:cubicBezTo>
                  <a:pt x="434897" y="282497"/>
                  <a:pt x="412106" y="295880"/>
                  <a:pt x="390292" y="289931"/>
                </a:cubicBezTo>
                <a:cubicBezTo>
                  <a:pt x="370446" y="284518"/>
                  <a:pt x="305136" y="215927"/>
                  <a:pt x="289931" y="200722"/>
                </a:cubicBezTo>
                <a:cubicBezTo>
                  <a:pt x="282497" y="178419"/>
                  <a:pt x="264304" y="157087"/>
                  <a:pt x="267629" y="133814"/>
                </a:cubicBezTo>
                <a:cubicBezTo>
                  <a:pt x="272331" y="100902"/>
                  <a:pt x="289993" y="69317"/>
                  <a:pt x="312234" y="44605"/>
                </a:cubicBezTo>
                <a:cubicBezTo>
                  <a:pt x="325625" y="29726"/>
                  <a:pt x="349000" y="28632"/>
                  <a:pt x="367990" y="22302"/>
                </a:cubicBezTo>
                <a:cubicBezTo>
                  <a:pt x="391610" y="14429"/>
                  <a:pt x="446258" y="4418"/>
                  <a:pt x="468351" y="0"/>
                </a:cubicBezTo>
                <a:cubicBezTo>
                  <a:pt x="546409" y="3717"/>
                  <a:pt x="625442" y="-1696"/>
                  <a:pt x="702526" y="11151"/>
                </a:cubicBezTo>
                <a:cubicBezTo>
                  <a:pt x="718082" y="13744"/>
                  <a:pt x="735151" y="28856"/>
                  <a:pt x="735980" y="44605"/>
                </a:cubicBezTo>
                <a:cubicBezTo>
                  <a:pt x="739130" y="104458"/>
                  <a:pt x="724214" y="164022"/>
                  <a:pt x="713678" y="223024"/>
                </a:cubicBezTo>
                <a:cubicBezTo>
                  <a:pt x="699715" y="301217"/>
                  <a:pt x="689052" y="330356"/>
                  <a:pt x="669073" y="390292"/>
                </a:cubicBezTo>
                <a:cubicBezTo>
                  <a:pt x="680224" y="408877"/>
                  <a:pt x="681766" y="439820"/>
                  <a:pt x="702526" y="446048"/>
                </a:cubicBezTo>
                <a:cubicBezTo>
                  <a:pt x="728446" y="453824"/>
                  <a:pt x="755606" y="434154"/>
                  <a:pt x="780585" y="423746"/>
                </a:cubicBezTo>
                <a:cubicBezTo>
                  <a:pt x="800592" y="415410"/>
                  <a:pt x="816955" y="399985"/>
                  <a:pt x="836341" y="390292"/>
                </a:cubicBezTo>
                <a:cubicBezTo>
                  <a:pt x="846855" y="385035"/>
                  <a:pt x="858644" y="382858"/>
                  <a:pt x="869795" y="379141"/>
                </a:cubicBezTo>
                <a:cubicBezTo>
                  <a:pt x="921834" y="382858"/>
                  <a:pt x="974534" y="381225"/>
                  <a:pt x="1025912" y="390292"/>
                </a:cubicBezTo>
                <a:cubicBezTo>
                  <a:pt x="1039110" y="392621"/>
                  <a:pt x="1052716" y="400959"/>
                  <a:pt x="1059365" y="412595"/>
                </a:cubicBezTo>
                <a:cubicBezTo>
                  <a:pt x="1068769" y="429051"/>
                  <a:pt x="1066800" y="449766"/>
                  <a:pt x="1070517" y="468351"/>
                </a:cubicBezTo>
                <a:cubicBezTo>
                  <a:pt x="1059366" y="498088"/>
                  <a:pt x="1054680" y="531136"/>
                  <a:pt x="1037063" y="557561"/>
                </a:cubicBezTo>
                <a:cubicBezTo>
                  <a:pt x="1030543" y="567341"/>
                  <a:pt x="1014350" y="563938"/>
                  <a:pt x="1003609" y="568712"/>
                </a:cubicBezTo>
                <a:cubicBezTo>
                  <a:pt x="980823" y="578839"/>
                  <a:pt x="959004" y="591014"/>
                  <a:pt x="936702" y="602165"/>
                </a:cubicBezTo>
                <a:cubicBezTo>
                  <a:pt x="925551" y="613316"/>
                  <a:pt x="916370" y="626871"/>
                  <a:pt x="903248" y="635619"/>
                </a:cubicBezTo>
                <a:cubicBezTo>
                  <a:pt x="893468" y="642139"/>
                  <a:pt x="878106" y="638458"/>
                  <a:pt x="869795" y="646770"/>
                </a:cubicBezTo>
                <a:cubicBezTo>
                  <a:pt x="831451" y="685114"/>
                  <a:pt x="828061" y="705064"/>
                  <a:pt x="814039" y="747131"/>
                </a:cubicBezTo>
                <a:cubicBezTo>
                  <a:pt x="828907" y="754565"/>
                  <a:pt x="844812" y="760213"/>
                  <a:pt x="858643" y="769434"/>
                </a:cubicBezTo>
                <a:cubicBezTo>
                  <a:pt x="867391" y="775266"/>
                  <a:pt x="874104" y="783754"/>
                  <a:pt x="880946" y="791736"/>
                </a:cubicBezTo>
                <a:cubicBezTo>
                  <a:pt x="929399" y="848264"/>
                  <a:pt x="922131" y="841792"/>
                  <a:pt x="959004" y="903248"/>
                </a:cubicBezTo>
                <a:cubicBezTo>
                  <a:pt x="962721" y="936702"/>
                  <a:pt x="959512" y="971677"/>
                  <a:pt x="970156" y="1003609"/>
                </a:cubicBezTo>
                <a:cubicBezTo>
                  <a:pt x="985926" y="1050920"/>
                  <a:pt x="1021293" y="1090113"/>
                  <a:pt x="1037063" y="1137424"/>
                </a:cubicBezTo>
                <a:cubicBezTo>
                  <a:pt x="1065695" y="1223321"/>
                  <a:pt x="1050634" y="1182504"/>
                  <a:pt x="1081668" y="1260087"/>
                </a:cubicBezTo>
                <a:cubicBezTo>
                  <a:pt x="1085385" y="1278673"/>
                  <a:pt x="1088557" y="1297376"/>
                  <a:pt x="1092819" y="1315844"/>
                </a:cubicBezTo>
                <a:cubicBezTo>
                  <a:pt x="1099711" y="1345711"/>
                  <a:pt x="1115121" y="1405053"/>
                  <a:pt x="1115121" y="1405053"/>
                </a:cubicBezTo>
                <a:cubicBezTo>
                  <a:pt x="1103970" y="1431073"/>
                  <a:pt x="1106520" y="1469556"/>
                  <a:pt x="1081668" y="1483112"/>
                </a:cubicBezTo>
                <a:cubicBezTo>
                  <a:pt x="1055359" y="1497462"/>
                  <a:pt x="1021101" y="1480774"/>
                  <a:pt x="992458" y="1471961"/>
                </a:cubicBezTo>
                <a:cubicBezTo>
                  <a:pt x="961517" y="1462441"/>
                  <a:pt x="903965" y="1412318"/>
                  <a:pt x="880946" y="1393902"/>
                </a:cubicBezTo>
                <a:cubicBezTo>
                  <a:pt x="866044" y="1259781"/>
                  <a:pt x="883212" y="1333038"/>
                  <a:pt x="847492" y="1237785"/>
                </a:cubicBezTo>
                <a:cubicBezTo>
                  <a:pt x="843365" y="1226779"/>
                  <a:pt x="846690" y="1209904"/>
                  <a:pt x="836341" y="1204331"/>
                </a:cubicBezTo>
                <a:cubicBezTo>
                  <a:pt x="789282" y="1178992"/>
                  <a:pt x="672626" y="1152251"/>
                  <a:pt x="613317" y="1137424"/>
                </a:cubicBezTo>
                <a:cubicBezTo>
                  <a:pt x="605883" y="1167161"/>
                  <a:pt x="597025" y="1196577"/>
                  <a:pt x="591014" y="1226634"/>
                </a:cubicBezTo>
                <a:cubicBezTo>
                  <a:pt x="568225" y="1340579"/>
                  <a:pt x="595126" y="1270053"/>
                  <a:pt x="557560" y="1382751"/>
                </a:cubicBezTo>
                <a:cubicBezTo>
                  <a:pt x="553946" y="1393594"/>
                  <a:pt x="530517" y="1460254"/>
                  <a:pt x="512956" y="1471961"/>
                </a:cubicBezTo>
                <a:cubicBezTo>
                  <a:pt x="500204" y="1480462"/>
                  <a:pt x="483219" y="1479395"/>
                  <a:pt x="468351" y="1483112"/>
                </a:cubicBezTo>
                <a:cubicBezTo>
                  <a:pt x="427463" y="1475678"/>
                  <a:pt x="381770" y="1481428"/>
                  <a:pt x="345687" y="1460809"/>
                </a:cubicBezTo>
                <a:cubicBezTo>
                  <a:pt x="336965" y="1455825"/>
                  <a:pt x="279607" y="1317774"/>
                  <a:pt x="278780" y="1315844"/>
                </a:cubicBezTo>
                <a:cubicBezTo>
                  <a:pt x="267699" y="1205032"/>
                  <a:pt x="251306" y="1119483"/>
                  <a:pt x="289931" y="1003609"/>
                </a:cubicBezTo>
                <a:cubicBezTo>
                  <a:pt x="296785" y="983047"/>
                  <a:pt x="327102" y="981307"/>
                  <a:pt x="345687" y="970156"/>
                </a:cubicBezTo>
                <a:cubicBezTo>
                  <a:pt x="353121" y="940419"/>
                  <a:pt x="358297" y="910025"/>
                  <a:pt x="367990" y="880946"/>
                </a:cubicBezTo>
                <a:cubicBezTo>
                  <a:pt x="373247" y="865176"/>
                  <a:pt x="383744" y="851620"/>
                  <a:pt x="390292" y="836341"/>
                </a:cubicBezTo>
                <a:cubicBezTo>
                  <a:pt x="394922" y="825537"/>
                  <a:pt x="397726" y="814038"/>
                  <a:pt x="401443" y="802887"/>
                </a:cubicBezTo>
                <a:cubicBezTo>
                  <a:pt x="382858" y="788019"/>
                  <a:pt x="369126" y="762419"/>
                  <a:pt x="345687" y="758283"/>
                </a:cubicBezTo>
                <a:cubicBezTo>
                  <a:pt x="-18420" y="694029"/>
                  <a:pt x="85629" y="830974"/>
                  <a:pt x="0" y="702526"/>
                </a:cubicBezTo>
                <a:cubicBezTo>
                  <a:pt x="7434" y="654204"/>
                  <a:pt x="9705" y="604800"/>
                  <a:pt x="22302" y="557561"/>
                </a:cubicBezTo>
                <a:cubicBezTo>
                  <a:pt x="25011" y="547402"/>
                  <a:pt x="34102" y="535758"/>
                  <a:pt x="44604" y="535258"/>
                </a:cubicBezTo>
                <a:lnTo>
                  <a:pt x="256478" y="546409"/>
                </a:lnTo>
                <a:cubicBezTo>
                  <a:pt x="339494" y="563013"/>
                  <a:pt x="337084" y="570806"/>
                  <a:pt x="446048" y="524107"/>
                </a:cubicBezTo>
                <a:cubicBezTo>
                  <a:pt x="458367" y="518828"/>
                  <a:pt x="460917" y="501804"/>
                  <a:pt x="468351" y="490653"/>
                </a:cubicBezTo>
                <a:cubicBezTo>
                  <a:pt x="483934" y="428321"/>
                  <a:pt x="489224" y="436898"/>
                  <a:pt x="457200" y="356839"/>
                </a:cubicBezTo>
                <a:cubicBezTo>
                  <a:pt x="453295" y="347077"/>
                  <a:pt x="444301" y="339238"/>
                  <a:pt x="434897" y="334536"/>
                </a:cubicBezTo>
                <a:cubicBezTo>
                  <a:pt x="421189" y="327682"/>
                  <a:pt x="405160" y="327102"/>
                  <a:pt x="390292" y="323385"/>
                </a:cubicBezTo>
                <a:cubicBezTo>
                  <a:pt x="366610" y="264178"/>
                  <a:pt x="367990" y="287646"/>
                  <a:pt x="367990" y="256478"/>
                </a:cubicBez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BE58A481-1706-6F6D-31C7-58605BBEDC1B}"/>
              </a:ext>
            </a:extLst>
          </p:cNvPr>
          <p:cNvSpPr/>
          <p:nvPr/>
        </p:nvSpPr>
        <p:spPr>
          <a:xfrm>
            <a:off x="10081907" y="2606163"/>
            <a:ext cx="1583473" cy="2139633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Vrije vorm: vorm 18">
            <a:extLst>
              <a:ext uri="{FF2B5EF4-FFF2-40B4-BE49-F238E27FC236}">
                <a16:creationId xmlns:a16="http://schemas.microsoft.com/office/drawing/2014/main" id="{D2FC743A-B349-5C1F-7466-BD173691096B}"/>
              </a:ext>
            </a:extLst>
          </p:cNvPr>
          <p:cNvSpPr/>
          <p:nvPr/>
        </p:nvSpPr>
        <p:spPr>
          <a:xfrm>
            <a:off x="10316084" y="2905411"/>
            <a:ext cx="1115121" cy="1488720"/>
          </a:xfrm>
          <a:custGeom>
            <a:avLst/>
            <a:gdLst>
              <a:gd name="connsiteX0" fmla="*/ 457200 w 1115121"/>
              <a:gd name="connsiteY0" fmla="*/ 278780 h 1488720"/>
              <a:gd name="connsiteX1" fmla="*/ 390292 w 1115121"/>
              <a:gd name="connsiteY1" fmla="*/ 289931 h 1488720"/>
              <a:gd name="connsiteX2" fmla="*/ 289931 w 1115121"/>
              <a:gd name="connsiteY2" fmla="*/ 200722 h 1488720"/>
              <a:gd name="connsiteX3" fmla="*/ 267629 w 1115121"/>
              <a:gd name="connsiteY3" fmla="*/ 133814 h 1488720"/>
              <a:gd name="connsiteX4" fmla="*/ 312234 w 1115121"/>
              <a:gd name="connsiteY4" fmla="*/ 44605 h 1488720"/>
              <a:gd name="connsiteX5" fmla="*/ 367990 w 1115121"/>
              <a:gd name="connsiteY5" fmla="*/ 22302 h 1488720"/>
              <a:gd name="connsiteX6" fmla="*/ 468351 w 1115121"/>
              <a:gd name="connsiteY6" fmla="*/ 0 h 1488720"/>
              <a:gd name="connsiteX7" fmla="*/ 702526 w 1115121"/>
              <a:gd name="connsiteY7" fmla="*/ 11151 h 1488720"/>
              <a:gd name="connsiteX8" fmla="*/ 735980 w 1115121"/>
              <a:gd name="connsiteY8" fmla="*/ 44605 h 1488720"/>
              <a:gd name="connsiteX9" fmla="*/ 713678 w 1115121"/>
              <a:gd name="connsiteY9" fmla="*/ 223024 h 1488720"/>
              <a:gd name="connsiteX10" fmla="*/ 669073 w 1115121"/>
              <a:gd name="connsiteY10" fmla="*/ 390292 h 1488720"/>
              <a:gd name="connsiteX11" fmla="*/ 702526 w 1115121"/>
              <a:gd name="connsiteY11" fmla="*/ 446048 h 1488720"/>
              <a:gd name="connsiteX12" fmla="*/ 780585 w 1115121"/>
              <a:gd name="connsiteY12" fmla="*/ 423746 h 1488720"/>
              <a:gd name="connsiteX13" fmla="*/ 836341 w 1115121"/>
              <a:gd name="connsiteY13" fmla="*/ 390292 h 1488720"/>
              <a:gd name="connsiteX14" fmla="*/ 869795 w 1115121"/>
              <a:gd name="connsiteY14" fmla="*/ 379141 h 1488720"/>
              <a:gd name="connsiteX15" fmla="*/ 1025912 w 1115121"/>
              <a:gd name="connsiteY15" fmla="*/ 390292 h 1488720"/>
              <a:gd name="connsiteX16" fmla="*/ 1059365 w 1115121"/>
              <a:gd name="connsiteY16" fmla="*/ 412595 h 1488720"/>
              <a:gd name="connsiteX17" fmla="*/ 1070517 w 1115121"/>
              <a:gd name="connsiteY17" fmla="*/ 468351 h 1488720"/>
              <a:gd name="connsiteX18" fmla="*/ 1037063 w 1115121"/>
              <a:gd name="connsiteY18" fmla="*/ 557561 h 1488720"/>
              <a:gd name="connsiteX19" fmla="*/ 1003609 w 1115121"/>
              <a:gd name="connsiteY19" fmla="*/ 568712 h 1488720"/>
              <a:gd name="connsiteX20" fmla="*/ 936702 w 1115121"/>
              <a:gd name="connsiteY20" fmla="*/ 602165 h 1488720"/>
              <a:gd name="connsiteX21" fmla="*/ 903248 w 1115121"/>
              <a:gd name="connsiteY21" fmla="*/ 635619 h 1488720"/>
              <a:gd name="connsiteX22" fmla="*/ 869795 w 1115121"/>
              <a:gd name="connsiteY22" fmla="*/ 646770 h 1488720"/>
              <a:gd name="connsiteX23" fmla="*/ 814039 w 1115121"/>
              <a:gd name="connsiteY23" fmla="*/ 747131 h 1488720"/>
              <a:gd name="connsiteX24" fmla="*/ 858643 w 1115121"/>
              <a:gd name="connsiteY24" fmla="*/ 769434 h 1488720"/>
              <a:gd name="connsiteX25" fmla="*/ 880946 w 1115121"/>
              <a:gd name="connsiteY25" fmla="*/ 791736 h 1488720"/>
              <a:gd name="connsiteX26" fmla="*/ 959004 w 1115121"/>
              <a:gd name="connsiteY26" fmla="*/ 903248 h 1488720"/>
              <a:gd name="connsiteX27" fmla="*/ 970156 w 1115121"/>
              <a:gd name="connsiteY27" fmla="*/ 1003609 h 1488720"/>
              <a:gd name="connsiteX28" fmla="*/ 1037063 w 1115121"/>
              <a:gd name="connsiteY28" fmla="*/ 1137424 h 1488720"/>
              <a:gd name="connsiteX29" fmla="*/ 1081668 w 1115121"/>
              <a:gd name="connsiteY29" fmla="*/ 1260087 h 1488720"/>
              <a:gd name="connsiteX30" fmla="*/ 1092819 w 1115121"/>
              <a:gd name="connsiteY30" fmla="*/ 1315844 h 1488720"/>
              <a:gd name="connsiteX31" fmla="*/ 1115121 w 1115121"/>
              <a:gd name="connsiteY31" fmla="*/ 1405053 h 1488720"/>
              <a:gd name="connsiteX32" fmla="*/ 1081668 w 1115121"/>
              <a:gd name="connsiteY32" fmla="*/ 1483112 h 1488720"/>
              <a:gd name="connsiteX33" fmla="*/ 992458 w 1115121"/>
              <a:gd name="connsiteY33" fmla="*/ 1471961 h 1488720"/>
              <a:gd name="connsiteX34" fmla="*/ 880946 w 1115121"/>
              <a:gd name="connsiteY34" fmla="*/ 1393902 h 1488720"/>
              <a:gd name="connsiteX35" fmla="*/ 847492 w 1115121"/>
              <a:gd name="connsiteY35" fmla="*/ 1237785 h 1488720"/>
              <a:gd name="connsiteX36" fmla="*/ 836341 w 1115121"/>
              <a:gd name="connsiteY36" fmla="*/ 1204331 h 1488720"/>
              <a:gd name="connsiteX37" fmla="*/ 613317 w 1115121"/>
              <a:gd name="connsiteY37" fmla="*/ 1137424 h 1488720"/>
              <a:gd name="connsiteX38" fmla="*/ 591014 w 1115121"/>
              <a:gd name="connsiteY38" fmla="*/ 1226634 h 1488720"/>
              <a:gd name="connsiteX39" fmla="*/ 557560 w 1115121"/>
              <a:gd name="connsiteY39" fmla="*/ 1382751 h 1488720"/>
              <a:gd name="connsiteX40" fmla="*/ 512956 w 1115121"/>
              <a:gd name="connsiteY40" fmla="*/ 1471961 h 1488720"/>
              <a:gd name="connsiteX41" fmla="*/ 468351 w 1115121"/>
              <a:gd name="connsiteY41" fmla="*/ 1483112 h 1488720"/>
              <a:gd name="connsiteX42" fmla="*/ 345687 w 1115121"/>
              <a:gd name="connsiteY42" fmla="*/ 1460809 h 1488720"/>
              <a:gd name="connsiteX43" fmla="*/ 278780 w 1115121"/>
              <a:gd name="connsiteY43" fmla="*/ 1315844 h 1488720"/>
              <a:gd name="connsiteX44" fmla="*/ 289931 w 1115121"/>
              <a:gd name="connsiteY44" fmla="*/ 1003609 h 1488720"/>
              <a:gd name="connsiteX45" fmla="*/ 345687 w 1115121"/>
              <a:gd name="connsiteY45" fmla="*/ 970156 h 1488720"/>
              <a:gd name="connsiteX46" fmla="*/ 367990 w 1115121"/>
              <a:gd name="connsiteY46" fmla="*/ 880946 h 1488720"/>
              <a:gd name="connsiteX47" fmla="*/ 390292 w 1115121"/>
              <a:gd name="connsiteY47" fmla="*/ 836341 h 1488720"/>
              <a:gd name="connsiteX48" fmla="*/ 401443 w 1115121"/>
              <a:gd name="connsiteY48" fmla="*/ 802887 h 1488720"/>
              <a:gd name="connsiteX49" fmla="*/ 345687 w 1115121"/>
              <a:gd name="connsiteY49" fmla="*/ 758283 h 1488720"/>
              <a:gd name="connsiteX50" fmla="*/ 0 w 1115121"/>
              <a:gd name="connsiteY50" fmla="*/ 702526 h 1488720"/>
              <a:gd name="connsiteX51" fmla="*/ 22302 w 1115121"/>
              <a:gd name="connsiteY51" fmla="*/ 557561 h 1488720"/>
              <a:gd name="connsiteX52" fmla="*/ 44604 w 1115121"/>
              <a:gd name="connsiteY52" fmla="*/ 535258 h 1488720"/>
              <a:gd name="connsiteX53" fmla="*/ 256478 w 1115121"/>
              <a:gd name="connsiteY53" fmla="*/ 546409 h 1488720"/>
              <a:gd name="connsiteX54" fmla="*/ 446048 w 1115121"/>
              <a:gd name="connsiteY54" fmla="*/ 524107 h 1488720"/>
              <a:gd name="connsiteX55" fmla="*/ 468351 w 1115121"/>
              <a:gd name="connsiteY55" fmla="*/ 490653 h 1488720"/>
              <a:gd name="connsiteX56" fmla="*/ 457200 w 1115121"/>
              <a:gd name="connsiteY56" fmla="*/ 356839 h 1488720"/>
              <a:gd name="connsiteX57" fmla="*/ 434897 w 1115121"/>
              <a:gd name="connsiteY57" fmla="*/ 334536 h 1488720"/>
              <a:gd name="connsiteX58" fmla="*/ 390292 w 1115121"/>
              <a:gd name="connsiteY58" fmla="*/ 323385 h 1488720"/>
              <a:gd name="connsiteX59" fmla="*/ 367990 w 1115121"/>
              <a:gd name="connsiteY59" fmla="*/ 256478 h 14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115121" h="1488720">
                <a:moveTo>
                  <a:pt x="457200" y="278780"/>
                </a:moveTo>
                <a:cubicBezTo>
                  <a:pt x="434897" y="282497"/>
                  <a:pt x="412106" y="295880"/>
                  <a:pt x="390292" y="289931"/>
                </a:cubicBezTo>
                <a:cubicBezTo>
                  <a:pt x="370446" y="284518"/>
                  <a:pt x="305136" y="215927"/>
                  <a:pt x="289931" y="200722"/>
                </a:cubicBezTo>
                <a:cubicBezTo>
                  <a:pt x="282497" y="178419"/>
                  <a:pt x="264304" y="157087"/>
                  <a:pt x="267629" y="133814"/>
                </a:cubicBezTo>
                <a:cubicBezTo>
                  <a:pt x="272331" y="100902"/>
                  <a:pt x="289993" y="69317"/>
                  <a:pt x="312234" y="44605"/>
                </a:cubicBezTo>
                <a:cubicBezTo>
                  <a:pt x="325625" y="29726"/>
                  <a:pt x="349000" y="28632"/>
                  <a:pt x="367990" y="22302"/>
                </a:cubicBezTo>
                <a:cubicBezTo>
                  <a:pt x="391610" y="14429"/>
                  <a:pt x="446258" y="4418"/>
                  <a:pt x="468351" y="0"/>
                </a:cubicBezTo>
                <a:cubicBezTo>
                  <a:pt x="546409" y="3717"/>
                  <a:pt x="625442" y="-1696"/>
                  <a:pt x="702526" y="11151"/>
                </a:cubicBezTo>
                <a:cubicBezTo>
                  <a:pt x="718082" y="13744"/>
                  <a:pt x="735151" y="28856"/>
                  <a:pt x="735980" y="44605"/>
                </a:cubicBezTo>
                <a:cubicBezTo>
                  <a:pt x="739130" y="104458"/>
                  <a:pt x="724214" y="164022"/>
                  <a:pt x="713678" y="223024"/>
                </a:cubicBezTo>
                <a:cubicBezTo>
                  <a:pt x="699715" y="301217"/>
                  <a:pt x="689052" y="330356"/>
                  <a:pt x="669073" y="390292"/>
                </a:cubicBezTo>
                <a:cubicBezTo>
                  <a:pt x="680224" y="408877"/>
                  <a:pt x="681766" y="439820"/>
                  <a:pt x="702526" y="446048"/>
                </a:cubicBezTo>
                <a:cubicBezTo>
                  <a:pt x="728446" y="453824"/>
                  <a:pt x="755606" y="434154"/>
                  <a:pt x="780585" y="423746"/>
                </a:cubicBezTo>
                <a:cubicBezTo>
                  <a:pt x="800592" y="415410"/>
                  <a:pt x="816955" y="399985"/>
                  <a:pt x="836341" y="390292"/>
                </a:cubicBezTo>
                <a:cubicBezTo>
                  <a:pt x="846855" y="385035"/>
                  <a:pt x="858644" y="382858"/>
                  <a:pt x="869795" y="379141"/>
                </a:cubicBezTo>
                <a:cubicBezTo>
                  <a:pt x="921834" y="382858"/>
                  <a:pt x="974534" y="381225"/>
                  <a:pt x="1025912" y="390292"/>
                </a:cubicBezTo>
                <a:cubicBezTo>
                  <a:pt x="1039110" y="392621"/>
                  <a:pt x="1052716" y="400959"/>
                  <a:pt x="1059365" y="412595"/>
                </a:cubicBezTo>
                <a:cubicBezTo>
                  <a:pt x="1068769" y="429051"/>
                  <a:pt x="1066800" y="449766"/>
                  <a:pt x="1070517" y="468351"/>
                </a:cubicBezTo>
                <a:cubicBezTo>
                  <a:pt x="1059366" y="498088"/>
                  <a:pt x="1054680" y="531136"/>
                  <a:pt x="1037063" y="557561"/>
                </a:cubicBezTo>
                <a:cubicBezTo>
                  <a:pt x="1030543" y="567341"/>
                  <a:pt x="1014350" y="563938"/>
                  <a:pt x="1003609" y="568712"/>
                </a:cubicBezTo>
                <a:cubicBezTo>
                  <a:pt x="980823" y="578839"/>
                  <a:pt x="959004" y="591014"/>
                  <a:pt x="936702" y="602165"/>
                </a:cubicBezTo>
                <a:cubicBezTo>
                  <a:pt x="925551" y="613316"/>
                  <a:pt x="916370" y="626871"/>
                  <a:pt x="903248" y="635619"/>
                </a:cubicBezTo>
                <a:cubicBezTo>
                  <a:pt x="893468" y="642139"/>
                  <a:pt x="878106" y="638458"/>
                  <a:pt x="869795" y="646770"/>
                </a:cubicBezTo>
                <a:cubicBezTo>
                  <a:pt x="831451" y="685114"/>
                  <a:pt x="828061" y="705064"/>
                  <a:pt x="814039" y="747131"/>
                </a:cubicBezTo>
                <a:cubicBezTo>
                  <a:pt x="828907" y="754565"/>
                  <a:pt x="844812" y="760213"/>
                  <a:pt x="858643" y="769434"/>
                </a:cubicBezTo>
                <a:cubicBezTo>
                  <a:pt x="867391" y="775266"/>
                  <a:pt x="874104" y="783754"/>
                  <a:pt x="880946" y="791736"/>
                </a:cubicBezTo>
                <a:cubicBezTo>
                  <a:pt x="929399" y="848264"/>
                  <a:pt x="922131" y="841792"/>
                  <a:pt x="959004" y="903248"/>
                </a:cubicBezTo>
                <a:cubicBezTo>
                  <a:pt x="962721" y="936702"/>
                  <a:pt x="959512" y="971677"/>
                  <a:pt x="970156" y="1003609"/>
                </a:cubicBezTo>
                <a:cubicBezTo>
                  <a:pt x="985926" y="1050920"/>
                  <a:pt x="1021293" y="1090113"/>
                  <a:pt x="1037063" y="1137424"/>
                </a:cubicBezTo>
                <a:cubicBezTo>
                  <a:pt x="1065695" y="1223321"/>
                  <a:pt x="1050634" y="1182504"/>
                  <a:pt x="1081668" y="1260087"/>
                </a:cubicBezTo>
                <a:cubicBezTo>
                  <a:pt x="1085385" y="1278673"/>
                  <a:pt x="1088557" y="1297376"/>
                  <a:pt x="1092819" y="1315844"/>
                </a:cubicBezTo>
                <a:cubicBezTo>
                  <a:pt x="1099711" y="1345711"/>
                  <a:pt x="1115121" y="1405053"/>
                  <a:pt x="1115121" y="1405053"/>
                </a:cubicBezTo>
                <a:cubicBezTo>
                  <a:pt x="1103970" y="1431073"/>
                  <a:pt x="1106520" y="1469556"/>
                  <a:pt x="1081668" y="1483112"/>
                </a:cubicBezTo>
                <a:cubicBezTo>
                  <a:pt x="1055359" y="1497462"/>
                  <a:pt x="1021101" y="1480774"/>
                  <a:pt x="992458" y="1471961"/>
                </a:cubicBezTo>
                <a:cubicBezTo>
                  <a:pt x="961517" y="1462441"/>
                  <a:pt x="903965" y="1412318"/>
                  <a:pt x="880946" y="1393902"/>
                </a:cubicBezTo>
                <a:cubicBezTo>
                  <a:pt x="866044" y="1259781"/>
                  <a:pt x="883212" y="1333038"/>
                  <a:pt x="847492" y="1237785"/>
                </a:cubicBezTo>
                <a:cubicBezTo>
                  <a:pt x="843365" y="1226779"/>
                  <a:pt x="846690" y="1209904"/>
                  <a:pt x="836341" y="1204331"/>
                </a:cubicBezTo>
                <a:cubicBezTo>
                  <a:pt x="789282" y="1178992"/>
                  <a:pt x="672626" y="1152251"/>
                  <a:pt x="613317" y="1137424"/>
                </a:cubicBezTo>
                <a:cubicBezTo>
                  <a:pt x="605883" y="1167161"/>
                  <a:pt x="597025" y="1196577"/>
                  <a:pt x="591014" y="1226634"/>
                </a:cubicBezTo>
                <a:cubicBezTo>
                  <a:pt x="568225" y="1340579"/>
                  <a:pt x="595126" y="1270053"/>
                  <a:pt x="557560" y="1382751"/>
                </a:cubicBezTo>
                <a:cubicBezTo>
                  <a:pt x="553946" y="1393594"/>
                  <a:pt x="530517" y="1460254"/>
                  <a:pt x="512956" y="1471961"/>
                </a:cubicBezTo>
                <a:cubicBezTo>
                  <a:pt x="500204" y="1480462"/>
                  <a:pt x="483219" y="1479395"/>
                  <a:pt x="468351" y="1483112"/>
                </a:cubicBezTo>
                <a:cubicBezTo>
                  <a:pt x="427463" y="1475678"/>
                  <a:pt x="381770" y="1481428"/>
                  <a:pt x="345687" y="1460809"/>
                </a:cubicBezTo>
                <a:cubicBezTo>
                  <a:pt x="336965" y="1455825"/>
                  <a:pt x="279607" y="1317774"/>
                  <a:pt x="278780" y="1315844"/>
                </a:cubicBezTo>
                <a:cubicBezTo>
                  <a:pt x="267699" y="1205032"/>
                  <a:pt x="251306" y="1119483"/>
                  <a:pt x="289931" y="1003609"/>
                </a:cubicBezTo>
                <a:cubicBezTo>
                  <a:pt x="296785" y="983047"/>
                  <a:pt x="327102" y="981307"/>
                  <a:pt x="345687" y="970156"/>
                </a:cubicBezTo>
                <a:cubicBezTo>
                  <a:pt x="353121" y="940419"/>
                  <a:pt x="358297" y="910025"/>
                  <a:pt x="367990" y="880946"/>
                </a:cubicBezTo>
                <a:cubicBezTo>
                  <a:pt x="373247" y="865176"/>
                  <a:pt x="383744" y="851620"/>
                  <a:pt x="390292" y="836341"/>
                </a:cubicBezTo>
                <a:cubicBezTo>
                  <a:pt x="394922" y="825537"/>
                  <a:pt x="397726" y="814038"/>
                  <a:pt x="401443" y="802887"/>
                </a:cubicBezTo>
                <a:cubicBezTo>
                  <a:pt x="382858" y="788019"/>
                  <a:pt x="369126" y="762419"/>
                  <a:pt x="345687" y="758283"/>
                </a:cubicBezTo>
                <a:cubicBezTo>
                  <a:pt x="-18420" y="694029"/>
                  <a:pt x="85629" y="830974"/>
                  <a:pt x="0" y="702526"/>
                </a:cubicBezTo>
                <a:cubicBezTo>
                  <a:pt x="7434" y="654204"/>
                  <a:pt x="9705" y="604800"/>
                  <a:pt x="22302" y="557561"/>
                </a:cubicBezTo>
                <a:cubicBezTo>
                  <a:pt x="25011" y="547402"/>
                  <a:pt x="34102" y="535758"/>
                  <a:pt x="44604" y="535258"/>
                </a:cubicBezTo>
                <a:lnTo>
                  <a:pt x="256478" y="546409"/>
                </a:lnTo>
                <a:cubicBezTo>
                  <a:pt x="339494" y="563013"/>
                  <a:pt x="337084" y="570806"/>
                  <a:pt x="446048" y="524107"/>
                </a:cubicBezTo>
                <a:cubicBezTo>
                  <a:pt x="458367" y="518828"/>
                  <a:pt x="460917" y="501804"/>
                  <a:pt x="468351" y="490653"/>
                </a:cubicBezTo>
                <a:cubicBezTo>
                  <a:pt x="483934" y="428321"/>
                  <a:pt x="489224" y="436898"/>
                  <a:pt x="457200" y="356839"/>
                </a:cubicBezTo>
                <a:cubicBezTo>
                  <a:pt x="453295" y="347077"/>
                  <a:pt x="444301" y="339238"/>
                  <a:pt x="434897" y="334536"/>
                </a:cubicBezTo>
                <a:cubicBezTo>
                  <a:pt x="421189" y="327682"/>
                  <a:pt x="405160" y="327102"/>
                  <a:pt x="390292" y="323385"/>
                </a:cubicBezTo>
                <a:cubicBezTo>
                  <a:pt x="366610" y="264178"/>
                  <a:pt x="367990" y="287646"/>
                  <a:pt x="367990" y="256478"/>
                </a:cubicBez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A3C524CD-88C9-D04B-0469-0309CEA39964}"/>
              </a:ext>
            </a:extLst>
          </p:cNvPr>
          <p:cNvSpPr/>
          <p:nvPr/>
        </p:nvSpPr>
        <p:spPr>
          <a:xfrm>
            <a:off x="8332470" y="237806"/>
            <a:ext cx="293601" cy="4137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BEBF452C-7E8E-86C4-B3C9-504670F07427}"/>
              </a:ext>
            </a:extLst>
          </p:cNvPr>
          <p:cNvSpPr/>
          <p:nvPr/>
        </p:nvSpPr>
        <p:spPr>
          <a:xfrm>
            <a:off x="6350691" y="260129"/>
            <a:ext cx="293601" cy="4137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2443A207-C013-0B06-29E6-DA43628DC9AC}"/>
              </a:ext>
            </a:extLst>
          </p:cNvPr>
          <p:cNvSpPr/>
          <p:nvPr/>
        </p:nvSpPr>
        <p:spPr>
          <a:xfrm>
            <a:off x="10222696" y="249776"/>
            <a:ext cx="293601" cy="4137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C163862B-623B-04F1-AB95-CD63F2D78AD7}"/>
              </a:ext>
            </a:extLst>
          </p:cNvPr>
          <p:cNvSpPr/>
          <p:nvPr/>
        </p:nvSpPr>
        <p:spPr>
          <a:xfrm>
            <a:off x="6426745" y="2679377"/>
            <a:ext cx="293601" cy="4137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EE89F806-74C2-09D4-BA14-74DA1F672C5D}"/>
              </a:ext>
            </a:extLst>
          </p:cNvPr>
          <p:cNvSpPr/>
          <p:nvPr/>
        </p:nvSpPr>
        <p:spPr>
          <a:xfrm>
            <a:off x="8402842" y="2642346"/>
            <a:ext cx="293601" cy="4137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28" name="Ovaal 27">
            <a:extLst>
              <a:ext uri="{FF2B5EF4-FFF2-40B4-BE49-F238E27FC236}">
                <a16:creationId xmlns:a16="http://schemas.microsoft.com/office/drawing/2014/main" id="{69A8ECE0-72E6-3565-3045-8A1C3F4F7C4F}"/>
              </a:ext>
            </a:extLst>
          </p:cNvPr>
          <p:cNvSpPr/>
          <p:nvPr/>
        </p:nvSpPr>
        <p:spPr>
          <a:xfrm>
            <a:off x="10222695" y="2679054"/>
            <a:ext cx="293601" cy="4137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205A142B-FC66-7A21-B6E9-8A3823517323}"/>
              </a:ext>
            </a:extLst>
          </p:cNvPr>
          <p:cNvSpPr/>
          <p:nvPr/>
        </p:nvSpPr>
        <p:spPr>
          <a:xfrm>
            <a:off x="6409304" y="5023310"/>
            <a:ext cx="1583473" cy="1574562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Vrije vorm: vorm 30">
            <a:extLst>
              <a:ext uri="{FF2B5EF4-FFF2-40B4-BE49-F238E27FC236}">
                <a16:creationId xmlns:a16="http://schemas.microsoft.com/office/drawing/2014/main" id="{5BACED08-DFB0-E76C-3D7A-902FC95B0FE8}"/>
              </a:ext>
            </a:extLst>
          </p:cNvPr>
          <p:cNvSpPr/>
          <p:nvPr/>
        </p:nvSpPr>
        <p:spPr>
          <a:xfrm>
            <a:off x="6643481" y="5322557"/>
            <a:ext cx="1115121" cy="1275314"/>
          </a:xfrm>
          <a:custGeom>
            <a:avLst/>
            <a:gdLst>
              <a:gd name="connsiteX0" fmla="*/ 457200 w 1115121"/>
              <a:gd name="connsiteY0" fmla="*/ 278780 h 1488720"/>
              <a:gd name="connsiteX1" fmla="*/ 390292 w 1115121"/>
              <a:gd name="connsiteY1" fmla="*/ 289931 h 1488720"/>
              <a:gd name="connsiteX2" fmla="*/ 289931 w 1115121"/>
              <a:gd name="connsiteY2" fmla="*/ 200722 h 1488720"/>
              <a:gd name="connsiteX3" fmla="*/ 267629 w 1115121"/>
              <a:gd name="connsiteY3" fmla="*/ 133814 h 1488720"/>
              <a:gd name="connsiteX4" fmla="*/ 312234 w 1115121"/>
              <a:gd name="connsiteY4" fmla="*/ 44605 h 1488720"/>
              <a:gd name="connsiteX5" fmla="*/ 367990 w 1115121"/>
              <a:gd name="connsiteY5" fmla="*/ 22302 h 1488720"/>
              <a:gd name="connsiteX6" fmla="*/ 468351 w 1115121"/>
              <a:gd name="connsiteY6" fmla="*/ 0 h 1488720"/>
              <a:gd name="connsiteX7" fmla="*/ 702526 w 1115121"/>
              <a:gd name="connsiteY7" fmla="*/ 11151 h 1488720"/>
              <a:gd name="connsiteX8" fmla="*/ 735980 w 1115121"/>
              <a:gd name="connsiteY8" fmla="*/ 44605 h 1488720"/>
              <a:gd name="connsiteX9" fmla="*/ 713678 w 1115121"/>
              <a:gd name="connsiteY9" fmla="*/ 223024 h 1488720"/>
              <a:gd name="connsiteX10" fmla="*/ 669073 w 1115121"/>
              <a:gd name="connsiteY10" fmla="*/ 390292 h 1488720"/>
              <a:gd name="connsiteX11" fmla="*/ 702526 w 1115121"/>
              <a:gd name="connsiteY11" fmla="*/ 446048 h 1488720"/>
              <a:gd name="connsiteX12" fmla="*/ 780585 w 1115121"/>
              <a:gd name="connsiteY12" fmla="*/ 423746 h 1488720"/>
              <a:gd name="connsiteX13" fmla="*/ 836341 w 1115121"/>
              <a:gd name="connsiteY13" fmla="*/ 390292 h 1488720"/>
              <a:gd name="connsiteX14" fmla="*/ 869795 w 1115121"/>
              <a:gd name="connsiteY14" fmla="*/ 379141 h 1488720"/>
              <a:gd name="connsiteX15" fmla="*/ 1025912 w 1115121"/>
              <a:gd name="connsiteY15" fmla="*/ 390292 h 1488720"/>
              <a:gd name="connsiteX16" fmla="*/ 1059365 w 1115121"/>
              <a:gd name="connsiteY16" fmla="*/ 412595 h 1488720"/>
              <a:gd name="connsiteX17" fmla="*/ 1070517 w 1115121"/>
              <a:gd name="connsiteY17" fmla="*/ 468351 h 1488720"/>
              <a:gd name="connsiteX18" fmla="*/ 1037063 w 1115121"/>
              <a:gd name="connsiteY18" fmla="*/ 557561 h 1488720"/>
              <a:gd name="connsiteX19" fmla="*/ 1003609 w 1115121"/>
              <a:gd name="connsiteY19" fmla="*/ 568712 h 1488720"/>
              <a:gd name="connsiteX20" fmla="*/ 936702 w 1115121"/>
              <a:gd name="connsiteY20" fmla="*/ 602165 h 1488720"/>
              <a:gd name="connsiteX21" fmla="*/ 903248 w 1115121"/>
              <a:gd name="connsiteY21" fmla="*/ 635619 h 1488720"/>
              <a:gd name="connsiteX22" fmla="*/ 869795 w 1115121"/>
              <a:gd name="connsiteY22" fmla="*/ 646770 h 1488720"/>
              <a:gd name="connsiteX23" fmla="*/ 814039 w 1115121"/>
              <a:gd name="connsiteY23" fmla="*/ 747131 h 1488720"/>
              <a:gd name="connsiteX24" fmla="*/ 858643 w 1115121"/>
              <a:gd name="connsiteY24" fmla="*/ 769434 h 1488720"/>
              <a:gd name="connsiteX25" fmla="*/ 880946 w 1115121"/>
              <a:gd name="connsiteY25" fmla="*/ 791736 h 1488720"/>
              <a:gd name="connsiteX26" fmla="*/ 959004 w 1115121"/>
              <a:gd name="connsiteY26" fmla="*/ 903248 h 1488720"/>
              <a:gd name="connsiteX27" fmla="*/ 970156 w 1115121"/>
              <a:gd name="connsiteY27" fmla="*/ 1003609 h 1488720"/>
              <a:gd name="connsiteX28" fmla="*/ 1037063 w 1115121"/>
              <a:gd name="connsiteY28" fmla="*/ 1137424 h 1488720"/>
              <a:gd name="connsiteX29" fmla="*/ 1081668 w 1115121"/>
              <a:gd name="connsiteY29" fmla="*/ 1260087 h 1488720"/>
              <a:gd name="connsiteX30" fmla="*/ 1092819 w 1115121"/>
              <a:gd name="connsiteY30" fmla="*/ 1315844 h 1488720"/>
              <a:gd name="connsiteX31" fmla="*/ 1115121 w 1115121"/>
              <a:gd name="connsiteY31" fmla="*/ 1405053 h 1488720"/>
              <a:gd name="connsiteX32" fmla="*/ 1081668 w 1115121"/>
              <a:gd name="connsiteY32" fmla="*/ 1483112 h 1488720"/>
              <a:gd name="connsiteX33" fmla="*/ 992458 w 1115121"/>
              <a:gd name="connsiteY33" fmla="*/ 1471961 h 1488720"/>
              <a:gd name="connsiteX34" fmla="*/ 880946 w 1115121"/>
              <a:gd name="connsiteY34" fmla="*/ 1393902 h 1488720"/>
              <a:gd name="connsiteX35" fmla="*/ 847492 w 1115121"/>
              <a:gd name="connsiteY35" fmla="*/ 1237785 h 1488720"/>
              <a:gd name="connsiteX36" fmla="*/ 836341 w 1115121"/>
              <a:gd name="connsiteY36" fmla="*/ 1204331 h 1488720"/>
              <a:gd name="connsiteX37" fmla="*/ 613317 w 1115121"/>
              <a:gd name="connsiteY37" fmla="*/ 1137424 h 1488720"/>
              <a:gd name="connsiteX38" fmla="*/ 591014 w 1115121"/>
              <a:gd name="connsiteY38" fmla="*/ 1226634 h 1488720"/>
              <a:gd name="connsiteX39" fmla="*/ 557560 w 1115121"/>
              <a:gd name="connsiteY39" fmla="*/ 1382751 h 1488720"/>
              <a:gd name="connsiteX40" fmla="*/ 512956 w 1115121"/>
              <a:gd name="connsiteY40" fmla="*/ 1471961 h 1488720"/>
              <a:gd name="connsiteX41" fmla="*/ 468351 w 1115121"/>
              <a:gd name="connsiteY41" fmla="*/ 1483112 h 1488720"/>
              <a:gd name="connsiteX42" fmla="*/ 345687 w 1115121"/>
              <a:gd name="connsiteY42" fmla="*/ 1460809 h 1488720"/>
              <a:gd name="connsiteX43" fmla="*/ 278780 w 1115121"/>
              <a:gd name="connsiteY43" fmla="*/ 1315844 h 1488720"/>
              <a:gd name="connsiteX44" fmla="*/ 289931 w 1115121"/>
              <a:gd name="connsiteY44" fmla="*/ 1003609 h 1488720"/>
              <a:gd name="connsiteX45" fmla="*/ 345687 w 1115121"/>
              <a:gd name="connsiteY45" fmla="*/ 970156 h 1488720"/>
              <a:gd name="connsiteX46" fmla="*/ 367990 w 1115121"/>
              <a:gd name="connsiteY46" fmla="*/ 880946 h 1488720"/>
              <a:gd name="connsiteX47" fmla="*/ 390292 w 1115121"/>
              <a:gd name="connsiteY47" fmla="*/ 836341 h 1488720"/>
              <a:gd name="connsiteX48" fmla="*/ 401443 w 1115121"/>
              <a:gd name="connsiteY48" fmla="*/ 802887 h 1488720"/>
              <a:gd name="connsiteX49" fmla="*/ 345687 w 1115121"/>
              <a:gd name="connsiteY49" fmla="*/ 758283 h 1488720"/>
              <a:gd name="connsiteX50" fmla="*/ 0 w 1115121"/>
              <a:gd name="connsiteY50" fmla="*/ 702526 h 1488720"/>
              <a:gd name="connsiteX51" fmla="*/ 22302 w 1115121"/>
              <a:gd name="connsiteY51" fmla="*/ 557561 h 1488720"/>
              <a:gd name="connsiteX52" fmla="*/ 44604 w 1115121"/>
              <a:gd name="connsiteY52" fmla="*/ 535258 h 1488720"/>
              <a:gd name="connsiteX53" fmla="*/ 256478 w 1115121"/>
              <a:gd name="connsiteY53" fmla="*/ 546409 h 1488720"/>
              <a:gd name="connsiteX54" fmla="*/ 446048 w 1115121"/>
              <a:gd name="connsiteY54" fmla="*/ 524107 h 1488720"/>
              <a:gd name="connsiteX55" fmla="*/ 468351 w 1115121"/>
              <a:gd name="connsiteY55" fmla="*/ 490653 h 1488720"/>
              <a:gd name="connsiteX56" fmla="*/ 457200 w 1115121"/>
              <a:gd name="connsiteY56" fmla="*/ 356839 h 1488720"/>
              <a:gd name="connsiteX57" fmla="*/ 434897 w 1115121"/>
              <a:gd name="connsiteY57" fmla="*/ 334536 h 1488720"/>
              <a:gd name="connsiteX58" fmla="*/ 390292 w 1115121"/>
              <a:gd name="connsiteY58" fmla="*/ 323385 h 1488720"/>
              <a:gd name="connsiteX59" fmla="*/ 367990 w 1115121"/>
              <a:gd name="connsiteY59" fmla="*/ 256478 h 14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115121" h="1488720">
                <a:moveTo>
                  <a:pt x="457200" y="278780"/>
                </a:moveTo>
                <a:cubicBezTo>
                  <a:pt x="434897" y="282497"/>
                  <a:pt x="412106" y="295880"/>
                  <a:pt x="390292" y="289931"/>
                </a:cubicBezTo>
                <a:cubicBezTo>
                  <a:pt x="370446" y="284518"/>
                  <a:pt x="305136" y="215927"/>
                  <a:pt x="289931" y="200722"/>
                </a:cubicBezTo>
                <a:cubicBezTo>
                  <a:pt x="282497" y="178419"/>
                  <a:pt x="264304" y="157087"/>
                  <a:pt x="267629" y="133814"/>
                </a:cubicBezTo>
                <a:cubicBezTo>
                  <a:pt x="272331" y="100902"/>
                  <a:pt x="289993" y="69317"/>
                  <a:pt x="312234" y="44605"/>
                </a:cubicBezTo>
                <a:cubicBezTo>
                  <a:pt x="325625" y="29726"/>
                  <a:pt x="349000" y="28632"/>
                  <a:pt x="367990" y="22302"/>
                </a:cubicBezTo>
                <a:cubicBezTo>
                  <a:pt x="391610" y="14429"/>
                  <a:pt x="446258" y="4418"/>
                  <a:pt x="468351" y="0"/>
                </a:cubicBezTo>
                <a:cubicBezTo>
                  <a:pt x="546409" y="3717"/>
                  <a:pt x="625442" y="-1696"/>
                  <a:pt x="702526" y="11151"/>
                </a:cubicBezTo>
                <a:cubicBezTo>
                  <a:pt x="718082" y="13744"/>
                  <a:pt x="735151" y="28856"/>
                  <a:pt x="735980" y="44605"/>
                </a:cubicBezTo>
                <a:cubicBezTo>
                  <a:pt x="739130" y="104458"/>
                  <a:pt x="724214" y="164022"/>
                  <a:pt x="713678" y="223024"/>
                </a:cubicBezTo>
                <a:cubicBezTo>
                  <a:pt x="699715" y="301217"/>
                  <a:pt x="689052" y="330356"/>
                  <a:pt x="669073" y="390292"/>
                </a:cubicBezTo>
                <a:cubicBezTo>
                  <a:pt x="680224" y="408877"/>
                  <a:pt x="681766" y="439820"/>
                  <a:pt x="702526" y="446048"/>
                </a:cubicBezTo>
                <a:cubicBezTo>
                  <a:pt x="728446" y="453824"/>
                  <a:pt x="755606" y="434154"/>
                  <a:pt x="780585" y="423746"/>
                </a:cubicBezTo>
                <a:cubicBezTo>
                  <a:pt x="800592" y="415410"/>
                  <a:pt x="816955" y="399985"/>
                  <a:pt x="836341" y="390292"/>
                </a:cubicBezTo>
                <a:cubicBezTo>
                  <a:pt x="846855" y="385035"/>
                  <a:pt x="858644" y="382858"/>
                  <a:pt x="869795" y="379141"/>
                </a:cubicBezTo>
                <a:cubicBezTo>
                  <a:pt x="921834" y="382858"/>
                  <a:pt x="974534" y="381225"/>
                  <a:pt x="1025912" y="390292"/>
                </a:cubicBezTo>
                <a:cubicBezTo>
                  <a:pt x="1039110" y="392621"/>
                  <a:pt x="1052716" y="400959"/>
                  <a:pt x="1059365" y="412595"/>
                </a:cubicBezTo>
                <a:cubicBezTo>
                  <a:pt x="1068769" y="429051"/>
                  <a:pt x="1066800" y="449766"/>
                  <a:pt x="1070517" y="468351"/>
                </a:cubicBezTo>
                <a:cubicBezTo>
                  <a:pt x="1059366" y="498088"/>
                  <a:pt x="1054680" y="531136"/>
                  <a:pt x="1037063" y="557561"/>
                </a:cubicBezTo>
                <a:cubicBezTo>
                  <a:pt x="1030543" y="567341"/>
                  <a:pt x="1014350" y="563938"/>
                  <a:pt x="1003609" y="568712"/>
                </a:cubicBezTo>
                <a:cubicBezTo>
                  <a:pt x="980823" y="578839"/>
                  <a:pt x="959004" y="591014"/>
                  <a:pt x="936702" y="602165"/>
                </a:cubicBezTo>
                <a:cubicBezTo>
                  <a:pt x="925551" y="613316"/>
                  <a:pt x="916370" y="626871"/>
                  <a:pt x="903248" y="635619"/>
                </a:cubicBezTo>
                <a:cubicBezTo>
                  <a:pt x="893468" y="642139"/>
                  <a:pt x="878106" y="638458"/>
                  <a:pt x="869795" y="646770"/>
                </a:cubicBezTo>
                <a:cubicBezTo>
                  <a:pt x="831451" y="685114"/>
                  <a:pt x="828061" y="705064"/>
                  <a:pt x="814039" y="747131"/>
                </a:cubicBezTo>
                <a:cubicBezTo>
                  <a:pt x="828907" y="754565"/>
                  <a:pt x="844812" y="760213"/>
                  <a:pt x="858643" y="769434"/>
                </a:cubicBezTo>
                <a:cubicBezTo>
                  <a:pt x="867391" y="775266"/>
                  <a:pt x="874104" y="783754"/>
                  <a:pt x="880946" y="791736"/>
                </a:cubicBezTo>
                <a:cubicBezTo>
                  <a:pt x="929399" y="848264"/>
                  <a:pt x="922131" y="841792"/>
                  <a:pt x="959004" y="903248"/>
                </a:cubicBezTo>
                <a:cubicBezTo>
                  <a:pt x="962721" y="936702"/>
                  <a:pt x="959512" y="971677"/>
                  <a:pt x="970156" y="1003609"/>
                </a:cubicBezTo>
                <a:cubicBezTo>
                  <a:pt x="985926" y="1050920"/>
                  <a:pt x="1021293" y="1090113"/>
                  <a:pt x="1037063" y="1137424"/>
                </a:cubicBezTo>
                <a:cubicBezTo>
                  <a:pt x="1065695" y="1223321"/>
                  <a:pt x="1050634" y="1182504"/>
                  <a:pt x="1081668" y="1260087"/>
                </a:cubicBezTo>
                <a:cubicBezTo>
                  <a:pt x="1085385" y="1278673"/>
                  <a:pt x="1088557" y="1297376"/>
                  <a:pt x="1092819" y="1315844"/>
                </a:cubicBezTo>
                <a:cubicBezTo>
                  <a:pt x="1099711" y="1345711"/>
                  <a:pt x="1115121" y="1405053"/>
                  <a:pt x="1115121" y="1405053"/>
                </a:cubicBezTo>
                <a:cubicBezTo>
                  <a:pt x="1103970" y="1431073"/>
                  <a:pt x="1106520" y="1469556"/>
                  <a:pt x="1081668" y="1483112"/>
                </a:cubicBezTo>
                <a:cubicBezTo>
                  <a:pt x="1055359" y="1497462"/>
                  <a:pt x="1021101" y="1480774"/>
                  <a:pt x="992458" y="1471961"/>
                </a:cubicBezTo>
                <a:cubicBezTo>
                  <a:pt x="961517" y="1462441"/>
                  <a:pt x="903965" y="1412318"/>
                  <a:pt x="880946" y="1393902"/>
                </a:cubicBezTo>
                <a:cubicBezTo>
                  <a:pt x="866044" y="1259781"/>
                  <a:pt x="883212" y="1333038"/>
                  <a:pt x="847492" y="1237785"/>
                </a:cubicBezTo>
                <a:cubicBezTo>
                  <a:pt x="843365" y="1226779"/>
                  <a:pt x="846690" y="1209904"/>
                  <a:pt x="836341" y="1204331"/>
                </a:cubicBezTo>
                <a:cubicBezTo>
                  <a:pt x="789282" y="1178992"/>
                  <a:pt x="672626" y="1152251"/>
                  <a:pt x="613317" y="1137424"/>
                </a:cubicBezTo>
                <a:cubicBezTo>
                  <a:pt x="605883" y="1167161"/>
                  <a:pt x="597025" y="1196577"/>
                  <a:pt x="591014" y="1226634"/>
                </a:cubicBezTo>
                <a:cubicBezTo>
                  <a:pt x="568225" y="1340579"/>
                  <a:pt x="595126" y="1270053"/>
                  <a:pt x="557560" y="1382751"/>
                </a:cubicBezTo>
                <a:cubicBezTo>
                  <a:pt x="553946" y="1393594"/>
                  <a:pt x="530517" y="1460254"/>
                  <a:pt x="512956" y="1471961"/>
                </a:cubicBezTo>
                <a:cubicBezTo>
                  <a:pt x="500204" y="1480462"/>
                  <a:pt x="483219" y="1479395"/>
                  <a:pt x="468351" y="1483112"/>
                </a:cubicBezTo>
                <a:cubicBezTo>
                  <a:pt x="427463" y="1475678"/>
                  <a:pt x="381770" y="1481428"/>
                  <a:pt x="345687" y="1460809"/>
                </a:cubicBezTo>
                <a:cubicBezTo>
                  <a:pt x="336965" y="1455825"/>
                  <a:pt x="279607" y="1317774"/>
                  <a:pt x="278780" y="1315844"/>
                </a:cubicBezTo>
                <a:cubicBezTo>
                  <a:pt x="267699" y="1205032"/>
                  <a:pt x="251306" y="1119483"/>
                  <a:pt x="289931" y="1003609"/>
                </a:cubicBezTo>
                <a:cubicBezTo>
                  <a:pt x="296785" y="983047"/>
                  <a:pt x="327102" y="981307"/>
                  <a:pt x="345687" y="970156"/>
                </a:cubicBezTo>
                <a:cubicBezTo>
                  <a:pt x="353121" y="940419"/>
                  <a:pt x="358297" y="910025"/>
                  <a:pt x="367990" y="880946"/>
                </a:cubicBezTo>
                <a:cubicBezTo>
                  <a:pt x="373247" y="865176"/>
                  <a:pt x="383744" y="851620"/>
                  <a:pt x="390292" y="836341"/>
                </a:cubicBezTo>
                <a:cubicBezTo>
                  <a:pt x="394922" y="825537"/>
                  <a:pt x="397726" y="814038"/>
                  <a:pt x="401443" y="802887"/>
                </a:cubicBezTo>
                <a:cubicBezTo>
                  <a:pt x="382858" y="788019"/>
                  <a:pt x="369126" y="762419"/>
                  <a:pt x="345687" y="758283"/>
                </a:cubicBezTo>
                <a:cubicBezTo>
                  <a:pt x="-18420" y="694029"/>
                  <a:pt x="85629" y="830974"/>
                  <a:pt x="0" y="702526"/>
                </a:cubicBezTo>
                <a:cubicBezTo>
                  <a:pt x="7434" y="654204"/>
                  <a:pt x="9705" y="604800"/>
                  <a:pt x="22302" y="557561"/>
                </a:cubicBezTo>
                <a:cubicBezTo>
                  <a:pt x="25011" y="547402"/>
                  <a:pt x="34102" y="535758"/>
                  <a:pt x="44604" y="535258"/>
                </a:cubicBezTo>
                <a:lnTo>
                  <a:pt x="256478" y="546409"/>
                </a:lnTo>
                <a:cubicBezTo>
                  <a:pt x="339494" y="563013"/>
                  <a:pt x="337084" y="570806"/>
                  <a:pt x="446048" y="524107"/>
                </a:cubicBezTo>
                <a:cubicBezTo>
                  <a:pt x="458367" y="518828"/>
                  <a:pt x="460917" y="501804"/>
                  <a:pt x="468351" y="490653"/>
                </a:cubicBezTo>
                <a:cubicBezTo>
                  <a:pt x="483934" y="428321"/>
                  <a:pt x="489224" y="436898"/>
                  <a:pt x="457200" y="356839"/>
                </a:cubicBezTo>
                <a:cubicBezTo>
                  <a:pt x="453295" y="347077"/>
                  <a:pt x="444301" y="339238"/>
                  <a:pt x="434897" y="334536"/>
                </a:cubicBezTo>
                <a:cubicBezTo>
                  <a:pt x="421189" y="327682"/>
                  <a:pt x="405160" y="327102"/>
                  <a:pt x="390292" y="323385"/>
                </a:cubicBezTo>
                <a:cubicBezTo>
                  <a:pt x="366610" y="264178"/>
                  <a:pt x="367990" y="287646"/>
                  <a:pt x="367990" y="256478"/>
                </a:cubicBez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>
            <a:extLst>
              <a:ext uri="{FF2B5EF4-FFF2-40B4-BE49-F238E27FC236}">
                <a16:creationId xmlns:a16="http://schemas.microsoft.com/office/drawing/2014/main" id="{CA449E4E-04F3-03F2-B567-7053F2D1896F}"/>
              </a:ext>
            </a:extLst>
          </p:cNvPr>
          <p:cNvSpPr/>
          <p:nvPr/>
        </p:nvSpPr>
        <p:spPr>
          <a:xfrm>
            <a:off x="6550092" y="5096200"/>
            <a:ext cx="293601" cy="4137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78BE3598-5360-6FE7-A48A-75A60311036B}"/>
              </a:ext>
            </a:extLst>
          </p:cNvPr>
          <p:cNvSpPr/>
          <p:nvPr/>
        </p:nvSpPr>
        <p:spPr>
          <a:xfrm>
            <a:off x="11258550" y="2679054"/>
            <a:ext cx="293601" cy="3769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050EF27D-156B-89D5-CE72-34A0869D0F7C}"/>
              </a:ext>
            </a:extLst>
          </p:cNvPr>
          <p:cNvSpPr/>
          <p:nvPr/>
        </p:nvSpPr>
        <p:spPr>
          <a:xfrm>
            <a:off x="6507571" y="6093201"/>
            <a:ext cx="293601" cy="3769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LED-licht PNG HD | PNG Mart">
            <a:extLst>
              <a:ext uri="{FF2B5EF4-FFF2-40B4-BE49-F238E27FC236}">
                <a16:creationId xmlns:a16="http://schemas.microsoft.com/office/drawing/2014/main" id="{0AE2D489-3E01-C696-12BA-ABD999804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9124">
            <a:off x="5522125" y="5236942"/>
            <a:ext cx="1638966" cy="122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hthoek 37">
            <a:extLst>
              <a:ext uri="{FF2B5EF4-FFF2-40B4-BE49-F238E27FC236}">
                <a16:creationId xmlns:a16="http://schemas.microsoft.com/office/drawing/2014/main" id="{089A4E67-2323-7D3D-6528-1B209C2759AD}"/>
              </a:ext>
            </a:extLst>
          </p:cNvPr>
          <p:cNvSpPr/>
          <p:nvPr/>
        </p:nvSpPr>
        <p:spPr>
          <a:xfrm>
            <a:off x="10081907" y="5006931"/>
            <a:ext cx="1583473" cy="1574562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Vrije vorm: vorm 38">
            <a:extLst>
              <a:ext uri="{FF2B5EF4-FFF2-40B4-BE49-F238E27FC236}">
                <a16:creationId xmlns:a16="http://schemas.microsoft.com/office/drawing/2014/main" id="{B31D9A76-B82D-388C-B1CB-AF5588CDB071}"/>
              </a:ext>
            </a:extLst>
          </p:cNvPr>
          <p:cNvSpPr/>
          <p:nvPr/>
        </p:nvSpPr>
        <p:spPr>
          <a:xfrm>
            <a:off x="10316084" y="5306178"/>
            <a:ext cx="1115121" cy="1275314"/>
          </a:xfrm>
          <a:custGeom>
            <a:avLst/>
            <a:gdLst>
              <a:gd name="connsiteX0" fmla="*/ 457200 w 1115121"/>
              <a:gd name="connsiteY0" fmla="*/ 278780 h 1488720"/>
              <a:gd name="connsiteX1" fmla="*/ 390292 w 1115121"/>
              <a:gd name="connsiteY1" fmla="*/ 289931 h 1488720"/>
              <a:gd name="connsiteX2" fmla="*/ 289931 w 1115121"/>
              <a:gd name="connsiteY2" fmla="*/ 200722 h 1488720"/>
              <a:gd name="connsiteX3" fmla="*/ 267629 w 1115121"/>
              <a:gd name="connsiteY3" fmla="*/ 133814 h 1488720"/>
              <a:gd name="connsiteX4" fmla="*/ 312234 w 1115121"/>
              <a:gd name="connsiteY4" fmla="*/ 44605 h 1488720"/>
              <a:gd name="connsiteX5" fmla="*/ 367990 w 1115121"/>
              <a:gd name="connsiteY5" fmla="*/ 22302 h 1488720"/>
              <a:gd name="connsiteX6" fmla="*/ 468351 w 1115121"/>
              <a:gd name="connsiteY6" fmla="*/ 0 h 1488720"/>
              <a:gd name="connsiteX7" fmla="*/ 702526 w 1115121"/>
              <a:gd name="connsiteY7" fmla="*/ 11151 h 1488720"/>
              <a:gd name="connsiteX8" fmla="*/ 735980 w 1115121"/>
              <a:gd name="connsiteY8" fmla="*/ 44605 h 1488720"/>
              <a:gd name="connsiteX9" fmla="*/ 713678 w 1115121"/>
              <a:gd name="connsiteY9" fmla="*/ 223024 h 1488720"/>
              <a:gd name="connsiteX10" fmla="*/ 669073 w 1115121"/>
              <a:gd name="connsiteY10" fmla="*/ 390292 h 1488720"/>
              <a:gd name="connsiteX11" fmla="*/ 702526 w 1115121"/>
              <a:gd name="connsiteY11" fmla="*/ 446048 h 1488720"/>
              <a:gd name="connsiteX12" fmla="*/ 780585 w 1115121"/>
              <a:gd name="connsiteY12" fmla="*/ 423746 h 1488720"/>
              <a:gd name="connsiteX13" fmla="*/ 836341 w 1115121"/>
              <a:gd name="connsiteY13" fmla="*/ 390292 h 1488720"/>
              <a:gd name="connsiteX14" fmla="*/ 869795 w 1115121"/>
              <a:gd name="connsiteY14" fmla="*/ 379141 h 1488720"/>
              <a:gd name="connsiteX15" fmla="*/ 1025912 w 1115121"/>
              <a:gd name="connsiteY15" fmla="*/ 390292 h 1488720"/>
              <a:gd name="connsiteX16" fmla="*/ 1059365 w 1115121"/>
              <a:gd name="connsiteY16" fmla="*/ 412595 h 1488720"/>
              <a:gd name="connsiteX17" fmla="*/ 1070517 w 1115121"/>
              <a:gd name="connsiteY17" fmla="*/ 468351 h 1488720"/>
              <a:gd name="connsiteX18" fmla="*/ 1037063 w 1115121"/>
              <a:gd name="connsiteY18" fmla="*/ 557561 h 1488720"/>
              <a:gd name="connsiteX19" fmla="*/ 1003609 w 1115121"/>
              <a:gd name="connsiteY19" fmla="*/ 568712 h 1488720"/>
              <a:gd name="connsiteX20" fmla="*/ 936702 w 1115121"/>
              <a:gd name="connsiteY20" fmla="*/ 602165 h 1488720"/>
              <a:gd name="connsiteX21" fmla="*/ 903248 w 1115121"/>
              <a:gd name="connsiteY21" fmla="*/ 635619 h 1488720"/>
              <a:gd name="connsiteX22" fmla="*/ 869795 w 1115121"/>
              <a:gd name="connsiteY22" fmla="*/ 646770 h 1488720"/>
              <a:gd name="connsiteX23" fmla="*/ 814039 w 1115121"/>
              <a:gd name="connsiteY23" fmla="*/ 747131 h 1488720"/>
              <a:gd name="connsiteX24" fmla="*/ 858643 w 1115121"/>
              <a:gd name="connsiteY24" fmla="*/ 769434 h 1488720"/>
              <a:gd name="connsiteX25" fmla="*/ 880946 w 1115121"/>
              <a:gd name="connsiteY25" fmla="*/ 791736 h 1488720"/>
              <a:gd name="connsiteX26" fmla="*/ 959004 w 1115121"/>
              <a:gd name="connsiteY26" fmla="*/ 903248 h 1488720"/>
              <a:gd name="connsiteX27" fmla="*/ 970156 w 1115121"/>
              <a:gd name="connsiteY27" fmla="*/ 1003609 h 1488720"/>
              <a:gd name="connsiteX28" fmla="*/ 1037063 w 1115121"/>
              <a:gd name="connsiteY28" fmla="*/ 1137424 h 1488720"/>
              <a:gd name="connsiteX29" fmla="*/ 1081668 w 1115121"/>
              <a:gd name="connsiteY29" fmla="*/ 1260087 h 1488720"/>
              <a:gd name="connsiteX30" fmla="*/ 1092819 w 1115121"/>
              <a:gd name="connsiteY30" fmla="*/ 1315844 h 1488720"/>
              <a:gd name="connsiteX31" fmla="*/ 1115121 w 1115121"/>
              <a:gd name="connsiteY31" fmla="*/ 1405053 h 1488720"/>
              <a:gd name="connsiteX32" fmla="*/ 1081668 w 1115121"/>
              <a:gd name="connsiteY32" fmla="*/ 1483112 h 1488720"/>
              <a:gd name="connsiteX33" fmla="*/ 992458 w 1115121"/>
              <a:gd name="connsiteY33" fmla="*/ 1471961 h 1488720"/>
              <a:gd name="connsiteX34" fmla="*/ 880946 w 1115121"/>
              <a:gd name="connsiteY34" fmla="*/ 1393902 h 1488720"/>
              <a:gd name="connsiteX35" fmla="*/ 847492 w 1115121"/>
              <a:gd name="connsiteY35" fmla="*/ 1237785 h 1488720"/>
              <a:gd name="connsiteX36" fmla="*/ 836341 w 1115121"/>
              <a:gd name="connsiteY36" fmla="*/ 1204331 h 1488720"/>
              <a:gd name="connsiteX37" fmla="*/ 613317 w 1115121"/>
              <a:gd name="connsiteY37" fmla="*/ 1137424 h 1488720"/>
              <a:gd name="connsiteX38" fmla="*/ 591014 w 1115121"/>
              <a:gd name="connsiteY38" fmla="*/ 1226634 h 1488720"/>
              <a:gd name="connsiteX39" fmla="*/ 557560 w 1115121"/>
              <a:gd name="connsiteY39" fmla="*/ 1382751 h 1488720"/>
              <a:gd name="connsiteX40" fmla="*/ 512956 w 1115121"/>
              <a:gd name="connsiteY40" fmla="*/ 1471961 h 1488720"/>
              <a:gd name="connsiteX41" fmla="*/ 468351 w 1115121"/>
              <a:gd name="connsiteY41" fmla="*/ 1483112 h 1488720"/>
              <a:gd name="connsiteX42" fmla="*/ 345687 w 1115121"/>
              <a:gd name="connsiteY42" fmla="*/ 1460809 h 1488720"/>
              <a:gd name="connsiteX43" fmla="*/ 278780 w 1115121"/>
              <a:gd name="connsiteY43" fmla="*/ 1315844 h 1488720"/>
              <a:gd name="connsiteX44" fmla="*/ 289931 w 1115121"/>
              <a:gd name="connsiteY44" fmla="*/ 1003609 h 1488720"/>
              <a:gd name="connsiteX45" fmla="*/ 345687 w 1115121"/>
              <a:gd name="connsiteY45" fmla="*/ 970156 h 1488720"/>
              <a:gd name="connsiteX46" fmla="*/ 367990 w 1115121"/>
              <a:gd name="connsiteY46" fmla="*/ 880946 h 1488720"/>
              <a:gd name="connsiteX47" fmla="*/ 390292 w 1115121"/>
              <a:gd name="connsiteY47" fmla="*/ 836341 h 1488720"/>
              <a:gd name="connsiteX48" fmla="*/ 401443 w 1115121"/>
              <a:gd name="connsiteY48" fmla="*/ 802887 h 1488720"/>
              <a:gd name="connsiteX49" fmla="*/ 345687 w 1115121"/>
              <a:gd name="connsiteY49" fmla="*/ 758283 h 1488720"/>
              <a:gd name="connsiteX50" fmla="*/ 0 w 1115121"/>
              <a:gd name="connsiteY50" fmla="*/ 702526 h 1488720"/>
              <a:gd name="connsiteX51" fmla="*/ 22302 w 1115121"/>
              <a:gd name="connsiteY51" fmla="*/ 557561 h 1488720"/>
              <a:gd name="connsiteX52" fmla="*/ 44604 w 1115121"/>
              <a:gd name="connsiteY52" fmla="*/ 535258 h 1488720"/>
              <a:gd name="connsiteX53" fmla="*/ 256478 w 1115121"/>
              <a:gd name="connsiteY53" fmla="*/ 546409 h 1488720"/>
              <a:gd name="connsiteX54" fmla="*/ 446048 w 1115121"/>
              <a:gd name="connsiteY54" fmla="*/ 524107 h 1488720"/>
              <a:gd name="connsiteX55" fmla="*/ 468351 w 1115121"/>
              <a:gd name="connsiteY55" fmla="*/ 490653 h 1488720"/>
              <a:gd name="connsiteX56" fmla="*/ 457200 w 1115121"/>
              <a:gd name="connsiteY56" fmla="*/ 356839 h 1488720"/>
              <a:gd name="connsiteX57" fmla="*/ 434897 w 1115121"/>
              <a:gd name="connsiteY57" fmla="*/ 334536 h 1488720"/>
              <a:gd name="connsiteX58" fmla="*/ 390292 w 1115121"/>
              <a:gd name="connsiteY58" fmla="*/ 323385 h 1488720"/>
              <a:gd name="connsiteX59" fmla="*/ 367990 w 1115121"/>
              <a:gd name="connsiteY59" fmla="*/ 256478 h 14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115121" h="1488720">
                <a:moveTo>
                  <a:pt x="457200" y="278780"/>
                </a:moveTo>
                <a:cubicBezTo>
                  <a:pt x="434897" y="282497"/>
                  <a:pt x="412106" y="295880"/>
                  <a:pt x="390292" y="289931"/>
                </a:cubicBezTo>
                <a:cubicBezTo>
                  <a:pt x="370446" y="284518"/>
                  <a:pt x="305136" y="215927"/>
                  <a:pt x="289931" y="200722"/>
                </a:cubicBezTo>
                <a:cubicBezTo>
                  <a:pt x="282497" y="178419"/>
                  <a:pt x="264304" y="157087"/>
                  <a:pt x="267629" y="133814"/>
                </a:cubicBezTo>
                <a:cubicBezTo>
                  <a:pt x="272331" y="100902"/>
                  <a:pt x="289993" y="69317"/>
                  <a:pt x="312234" y="44605"/>
                </a:cubicBezTo>
                <a:cubicBezTo>
                  <a:pt x="325625" y="29726"/>
                  <a:pt x="349000" y="28632"/>
                  <a:pt x="367990" y="22302"/>
                </a:cubicBezTo>
                <a:cubicBezTo>
                  <a:pt x="391610" y="14429"/>
                  <a:pt x="446258" y="4418"/>
                  <a:pt x="468351" y="0"/>
                </a:cubicBezTo>
                <a:cubicBezTo>
                  <a:pt x="546409" y="3717"/>
                  <a:pt x="625442" y="-1696"/>
                  <a:pt x="702526" y="11151"/>
                </a:cubicBezTo>
                <a:cubicBezTo>
                  <a:pt x="718082" y="13744"/>
                  <a:pt x="735151" y="28856"/>
                  <a:pt x="735980" y="44605"/>
                </a:cubicBezTo>
                <a:cubicBezTo>
                  <a:pt x="739130" y="104458"/>
                  <a:pt x="724214" y="164022"/>
                  <a:pt x="713678" y="223024"/>
                </a:cubicBezTo>
                <a:cubicBezTo>
                  <a:pt x="699715" y="301217"/>
                  <a:pt x="689052" y="330356"/>
                  <a:pt x="669073" y="390292"/>
                </a:cubicBezTo>
                <a:cubicBezTo>
                  <a:pt x="680224" y="408877"/>
                  <a:pt x="681766" y="439820"/>
                  <a:pt x="702526" y="446048"/>
                </a:cubicBezTo>
                <a:cubicBezTo>
                  <a:pt x="728446" y="453824"/>
                  <a:pt x="755606" y="434154"/>
                  <a:pt x="780585" y="423746"/>
                </a:cubicBezTo>
                <a:cubicBezTo>
                  <a:pt x="800592" y="415410"/>
                  <a:pt x="816955" y="399985"/>
                  <a:pt x="836341" y="390292"/>
                </a:cubicBezTo>
                <a:cubicBezTo>
                  <a:pt x="846855" y="385035"/>
                  <a:pt x="858644" y="382858"/>
                  <a:pt x="869795" y="379141"/>
                </a:cubicBezTo>
                <a:cubicBezTo>
                  <a:pt x="921834" y="382858"/>
                  <a:pt x="974534" y="381225"/>
                  <a:pt x="1025912" y="390292"/>
                </a:cubicBezTo>
                <a:cubicBezTo>
                  <a:pt x="1039110" y="392621"/>
                  <a:pt x="1052716" y="400959"/>
                  <a:pt x="1059365" y="412595"/>
                </a:cubicBezTo>
                <a:cubicBezTo>
                  <a:pt x="1068769" y="429051"/>
                  <a:pt x="1066800" y="449766"/>
                  <a:pt x="1070517" y="468351"/>
                </a:cubicBezTo>
                <a:cubicBezTo>
                  <a:pt x="1059366" y="498088"/>
                  <a:pt x="1054680" y="531136"/>
                  <a:pt x="1037063" y="557561"/>
                </a:cubicBezTo>
                <a:cubicBezTo>
                  <a:pt x="1030543" y="567341"/>
                  <a:pt x="1014350" y="563938"/>
                  <a:pt x="1003609" y="568712"/>
                </a:cubicBezTo>
                <a:cubicBezTo>
                  <a:pt x="980823" y="578839"/>
                  <a:pt x="959004" y="591014"/>
                  <a:pt x="936702" y="602165"/>
                </a:cubicBezTo>
                <a:cubicBezTo>
                  <a:pt x="925551" y="613316"/>
                  <a:pt x="916370" y="626871"/>
                  <a:pt x="903248" y="635619"/>
                </a:cubicBezTo>
                <a:cubicBezTo>
                  <a:pt x="893468" y="642139"/>
                  <a:pt x="878106" y="638458"/>
                  <a:pt x="869795" y="646770"/>
                </a:cubicBezTo>
                <a:cubicBezTo>
                  <a:pt x="831451" y="685114"/>
                  <a:pt x="828061" y="705064"/>
                  <a:pt x="814039" y="747131"/>
                </a:cubicBezTo>
                <a:cubicBezTo>
                  <a:pt x="828907" y="754565"/>
                  <a:pt x="844812" y="760213"/>
                  <a:pt x="858643" y="769434"/>
                </a:cubicBezTo>
                <a:cubicBezTo>
                  <a:pt x="867391" y="775266"/>
                  <a:pt x="874104" y="783754"/>
                  <a:pt x="880946" y="791736"/>
                </a:cubicBezTo>
                <a:cubicBezTo>
                  <a:pt x="929399" y="848264"/>
                  <a:pt x="922131" y="841792"/>
                  <a:pt x="959004" y="903248"/>
                </a:cubicBezTo>
                <a:cubicBezTo>
                  <a:pt x="962721" y="936702"/>
                  <a:pt x="959512" y="971677"/>
                  <a:pt x="970156" y="1003609"/>
                </a:cubicBezTo>
                <a:cubicBezTo>
                  <a:pt x="985926" y="1050920"/>
                  <a:pt x="1021293" y="1090113"/>
                  <a:pt x="1037063" y="1137424"/>
                </a:cubicBezTo>
                <a:cubicBezTo>
                  <a:pt x="1065695" y="1223321"/>
                  <a:pt x="1050634" y="1182504"/>
                  <a:pt x="1081668" y="1260087"/>
                </a:cubicBezTo>
                <a:cubicBezTo>
                  <a:pt x="1085385" y="1278673"/>
                  <a:pt x="1088557" y="1297376"/>
                  <a:pt x="1092819" y="1315844"/>
                </a:cubicBezTo>
                <a:cubicBezTo>
                  <a:pt x="1099711" y="1345711"/>
                  <a:pt x="1115121" y="1405053"/>
                  <a:pt x="1115121" y="1405053"/>
                </a:cubicBezTo>
                <a:cubicBezTo>
                  <a:pt x="1103970" y="1431073"/>
                  <a:pt x="1106520" y="1469556"/>
                  <a:pt x="1081668" y="1483112"/>
                </a:cubicBezTo>
                <a:cubicBezTo>
                  <a:pt x="1055359" y="1497462"/>
                  <a:pt x="1021101" y="1480774"/>
                  <a:pt x="992458" y="1471961"/>
                </a:cubicBezTo>
                <a:cubicBezTo>
                  <a:pt x="961517" y="1462441"/>
                  <a:pt x="903965" y="1412318"/>
                  <a:pt x="880946" y="1393902"/>
                </a:cubicBezTo>
                <a:cubicBezTo>
                  <a:pt x="866044" y="1259781"/>
                  <a:pt x="883212" y="1333038"/>
                  <a:pt x="847492" y="1237785"/>
                </a:cubicBezTo>
                <a:cubicBezTo>
                  <a:pt x="843365" y="1226779"/>
                  <a:pt x="846690" y="1209904"/>
                  <a:pt x="836341" y="1204331"/>
                </a:cubicBezTo>
                <a:cubicBezTo>
                  <a:pt x="789282" y="1178992"/>
                  <a:pt x="672626" y="1152251"/>
                  <a:pt x="613317" y="1137424"/>
                </a:cubicBezTo>
                <a:cubicBezTo>
                  <a:pt x="605883" y="1167161"/>
                  <a:pt x="597025" y="1196577"/>
                  <a:pt x="591014" y="1226634"/>
                </a:cubicBezTo>
                <a:cubicBezTo>
                  <a:pt x="568225" y="1340579"/>
                  <a:pt x="595126" y="1270053"/>
                  <a:pt x="557560" y="1382751"/>
                </a:cubicBezTo>
                <a:cubicBezTo>
                  <a:pt x="553946" y="1393594"/>
                  <a:pt x="530517" y="1460254"/>
                  <a:pt x="512956" y="1471961"/>
                </a:cubicBezTo>
                <a:cubicBezTo>
                  <a:pt x="500204" y="1480462"/>
                  <a:pt x="483219" y="1479395"/>
                  <a:pt x="468351" y="1483112"/>
                </a:cubicBezTo>
                <a:cubicBezTo>
                  <a:pt x="427463" y="1475678"/>
                  <a:pt x="381770" y="1481428"/>
                  <a:pt x="345687" y="1460809"/>
                </a:cubicBezTo>
                <a:cubicBezTo>
                  <a:pt x="336965" y="1455825"/>
                  <a:pt x="279607" y="1317774"/>
                  <a:pt x="278780" y="1315844"/>
                </a:cubicBezTo>
                <a:cubicBezTo>
                  <a:pt x="267699" y="1205032"/>
                  <a:pt x="251306" y="1119483"/>
                  <a:pt x="289931" y="1003609"/>
                </a:cubicBezTo>
                <a:cubicBezTo>
                  <a:pt x="296785" y="983047"/>
                  <a:pt x="327102" y="981307"/>
                  <a:pt x="345687" y="970156"/>
                </a:cubicBezTo>
                <a:cubicBezTo>
                  <a:pt x="353121" y="940419"/>
                  <a:pt x="358297" y="910025"/>
                  <a:pt x="367990" y="880946"/>
                </a:cubicBezTo>
                <a:cubicBezTo>
                  <a:pt x="373247" y="865176"/>
                  <a:pt x="383744" y="851620"/>
                  <a:pt x="390292" y="836341"/>
                </a:cubicBezTo>
                <a:cubicBezTo>
                  <a:pt x="394922" y="825537"/>
                  <a:pt x="397726" y="814038"/>
                  <a:pt x="401443" y="802887"/>
                </a:cubicBezTo>
                <a:cubicBezTo>
                  <a:pt x="382858" y="788019"/>
                  <a:pt x="369126" y="762419"/>
                  <a:pt x="345687" y="758283"/>
                </a:cubicBezTo>
                <a:cubicBezTo>
                  <a:pt x="-18420" y="694029"/>
                  <a:pt x="85629" y="830974"/>
                  <a:pt x="0" y="702526"/>
                </a:cubicBezTo>
                <a:cubicBezTo>
                  <a:pt x="7434" y="654204"/>
                  <a:pt x="9705" y="604800"/>
                  <a:pt x="22302" y="557561"/>
                </a:cubicBezTo>
                <a:cubicBezTo>
                  <a:pt x="25011" y="547402"/>
                  <a:pt x="34102" y="535758"/>
                  <a:pt x="44604" y="535258"/>
                </a:cubicBezTo>
                <a:lnTo>
                  <a:pt x="256478" y="546409"/>
                </a:lnTo>
                <a:cubicBezTo>
                  <a:pt x="339494" y="563013"/>
                  <a:pt x="337084" y="570806"/>
                  <a:pt x="446048" y="524107"/>
                </a:cubicBezTo>
                <a:cubicBezTo>
                  <a:pt x="458367" y="518828"/>
                  <a:pt x="460917" y="501804"/>
                  <a:pt x="468351" y="490653"/>
                </a:cubicBezTo>
                <a:cubicBezTo>
                  <a:pt x="483934" y="428321"/>
                  <a:pt x="489224" y="436898"/>
                  <a:pt x="457200" y="356839"/>
                </a:cubicBezTo>
                <a:cubicBezTo>
                  <a:pt x="453295" y="347077"/>
                  <a:pt x="444301" y="339238"/>
                  <a:pt x="434897" y="334536"/>
                </a:cubicBezTo>
                <a:cubicBezTo>
                  <a:pt x="421189" y="327682"/>
                  <a:pt x="405160" y="327102"/>
                  <a:pt x="390292" y="323385"/>
                </a:cubicBezTo>
                <a:cubicBezTo>
                  <a:pt x="366610" y="264178"/>
                  <a:pt x="367990" y="287646"/>
                  <a:pt x="367990" y="256478"/>
                </a:cubicBez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Ovaal 39">
            <a:extLst>
              <a:ext uri="{FF2B5EF4-FFF2-40B4-BE49-F238E27FC236}">
                <a16:creationId xmlns:a16="http://schemas.microsoft.com/office/drawing/2014/main" id="{AFB5C5D8-2500-78BD-2EEE-125007350EC1}"/>
              </a:ext>
            </a:extLst>
          </p:cNvPr>
          <p:cNvSpPr/>
          <p:nvPr/>
        </p:nvSpPr>
        <p:spPr>
          <a:xfrm>
            <a:off x="8220323" y="5006325"/>
            <a:ext cx="1117861" cy="4137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8-10</a:t>
            </a:r>
          </a:p>
        </p:txBody>
      </p:sp>
      <p:sp>
        <p:nvSpPr>
          <p:cNvPr id="41" name="Ovaal 40">
            <a:extLst>
              <a:ext uri="{FF2B5EF4-FFF2-40B4-BE49-F238E27FC236}">
                <a16:creationId xmlns:a16="http://schemas.microsoft.com/office/drawing/2014/main" id="{E75D00A6-0FDC-0048-30CF-63F4BCAD8720}"/>
              </a:ext>
            </a:extLst>
          </p:cNvPr>
          <p:cNvSpPr/>
          <p:nvPr/>
        </p:nvSpPr>
        <p:spPr>
          <a:xfrm>
            <a:off x="10180174" y="6076822"/>
            <a:ext cx="293601" cy="3769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2" name="Picture 2" descr="LED-licht PNG HD | PNG Mart">
            <a:extLst>
              <a:ext uri="{FF2B5EF4-FFF2-40B4-BE49-F238E27FC236}">
                <a16:creationId xmlns:a16="http://schemas.microsoft.com/office/drawing/2014/main" id="{B7D14ACC-A706-8B35-2F00-74CC5680E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1587">
            <a:off x="9160438" y="5220563"/>
            <a:ext cx="1638966" cy="122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Boog 48">
            <a:extLst>
              <a:ext uri="{FF2B5EF4-FFF2-40B4-BE49-F238E27FC236}">
                <a16:creationId xmlns:a16="http://schemas.microsoft.com/office/drawing/2014/main" id="{0AD76728-EFE0-D00E-4C89-EBA31DFCC4BA}"/>
              </a:ext>
            </a:extLst>
          </p:cNvPr>
          <p:cNvSpPr/>
          <p:nvPr/>
        </p:nvSpPr>
        <p:spPr>
          <a:xfrm>
            <a:off x="8153381" y="6066511"/>
            <a:ext cx="1882096" cy="393461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4" name="Picture 6" descr="Pincet | Roestvrij staal - Online Musketeers - Amsterdam">
            <a:extLst>
              <a:ext uri="{FF2B5EF4-FFF2-40B4-BE49-F238E27FC236}">
                <a16:creationId xmlns:a16="http://schemas.microsoft.com/office/drawing/2014/main" id="{EA9892E9-208A-BA38-5208-3368D80E1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381" y="5760176"/>
            <a:ext cx="1293354" cy="129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454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479</TotalTime>
  <Words>309</Words>
  <Application>Microsoft Office PowerPoint</Application>
  <PresentationFormat>Breedbeeld</PresentationFormat>
  <Paragraphs>90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</vt:lpstr>
      <vt:lpstr>ELEKTRICITEIT</vt:lpstr>
      <vt:lpstr>STAtische elektriciteit </vt:lpstr>
      <vt:lpstr>STAtische elektriciteit </vt:lpstr>
      <vt:lpstr>STAtische elektriciteit </vt:lpstr>
      <vt:lpstr>STAtische elektriciteit </vt:lpstr>
      <vt:lpstr>STATISCHE ELEKTRICITEIT</vt:lpstr>
      <vt:lpstr>ELEKTRICITEIT</vt:lpstr>
      <vt:lpstr>elektriciteit </vt:lpstr>
      <vt:lpstr>DR BIBBER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ELEKTRICITEIT</dc:title>
  <dc:creator>User</dc:creator>
  <cp:lastModifiedBy>User</cp:lastModifiedBy>
  <cp:revision>14</cp:revision>
  <dcterms:created xsi:type="dcterms:W3CDTF">2023-04-20T07:56:35Z</dcterms:created>
  <dcterms:modified xsi:type="dcterms:W3CDTF">2023-05-23T08:17:54Z</dcterms:modified>
</cp:coreProperties>
</file>