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6EF771-F25F-4427-91E0-28A7056FA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A3A2A2-AE4F-4EF1-8CF5-E8F915438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08FEA36-2ABB-4656-A849-A80D5D58B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7B02-8E60-4728-953C-0B0CE94F07E5}" type="datetimeFigureOut">
              <a:rPr lang="nl-NL" smtClean="0"/>
              <a:t>17-2-2022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E0A1820-5BB3-4C34-AA36-CAB1503E0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10A156B-7B4D-462C-A265-9C13C915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F5F-96FF-4BEE-B159-D10A562EF1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213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E91FA4-B65B-4970-A08F-288D7B44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C9B4FB2-BB9E-4EAB-9E3F-24D8EE660C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06491C-29B2-4F8E-9343-87D03136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7B02-8E60-4728-953C-0B0CE94F07E5}" type="datetimeFigureOut">
              <a:rPr lang="nl-NL" smtClean="0"/>
              <a:t>17-2-2022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E24407-04E6-4763-B485-8F0B54534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A4FA23-BFFA-4654-BB5E-CEF3F7570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F5F-96FF-4BEE-B159-D10A562EF1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787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F892FB1-A7F6-4410-9780-83C2550D64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C7D1CD4-C61C-4FF7-8BA8-3764171DE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72EA1C3-9EDD-48C1-AEC7-64847C2A8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7B02-8E60-4728-953C-0B0CE94F07E5}" type="datetimeFigureOut">
              <a:rPr lang="nl-NL" smtClean="0"/>
              <a:t>17-2-2022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09F717-585A-4F0B-B8A9-5D1A582A1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BDCD75-753C-4CFD-A66C-943637E0B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F5F-96FF-4BEE-B159-D10A562EF1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114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1A9BFA-3165-4E06-8DBB-7B6306F2E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C8888D-129C-4CEF-8AC2-D8A596B5A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A9615C-45E8-43FC-BB01-1E2CBAADE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7B02-8E60-4728-953C-0B0CE94F07E5}" type="datetimeFigureOut">
              <a:rPr lang="nl-NL" smtClean="0"/>
              <a:t>17-2-2022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3A3F3A-1CE3-45FD-BCC1-22D892CE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6E10B7-E471-4C8D-826F-A9F526E2D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F5F-96FF-4BEE-B159-D10A562EF1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622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360D91-D3A6-4924-8EFA-A78B60564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1B51D69-E205-4864-B66C-C302FB4DB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DDE500B-29BC-4196-B883-171ED983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7B02-8E60-4728-953C-0B0CE94F07E5}" type="datetimeFigureOut">
              <a:rPr lang="nl-NL" smtClean="0"/>
              <a:t>17-2-2022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09E9E0-4972-4010-B82F-1A13006C0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49923C-81B8-46EB-9A2A-A99A62EF1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F5F-96FF-4BEE-B159-D10A562EF1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843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06E488-AAC9-423E-91CE-DEB4AC90A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29864D-492A-43D5-A834-989168117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F62C464-47F3-4DE3-9BB3-3158813D4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271331A-910F-4039-8C68-0409A03C3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7B02-8E60-4728-953C-0B0CE94F07E5}" type="datetimeFigureOut">
              <a:rPr lang="nl-NL" smtClean="0"/>
              <a:t>17-2-2022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E3534A4-2687-4692-9B7F-2C9F1CEEE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DC62424-E26F-4CF5-91B0-A00D306A2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F5F-96FF-4BEE-B159-D10A562EF1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6041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A0B1F3-A3DB-4927-8845-66B581D1A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9D66980-8D1E-4BE2-916D-8F9DB7FB2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3B1A631-6000-4C84-B245-0C335BF99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001EF15-65B2-4A3A-83DD-4B345B61FE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2A4A7C5-C78E-4FC6-99A6-0275F15C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BF8F6A1-BC48-4A41-ADC5-A32D2701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7B02-8E60-4728-953C-0B0CE94F07E5}" type="datetimeFigureOut">
              <a:rPr lang="nl-NL" smtClean="0"/>
              <a:t>17-2-2022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7296E4E-2CE1-4664-B461-FBC936C49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2848940-8E2F-49F1-B69C-742A79009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F5F-96FF-4BEE-B159-D10A562EF1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4593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ED6189-5711-4B63-B4F6-1EEC01DF2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84E28C2-1F59-4F63-941A-4D2A4FFF8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7B02-8E60-4728-953C-0B0CE94F07E5}" type="datetimeFigureOut">
              <a:rPr lang="nl-NL" smtClean="0"/>
              <a:t>17-2-2022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BE49BA5-A3C0-4584-BD55-2D81166E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0615220-93B1-4951-B096-48467F130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F5F-96FF-4BEE-B159-D10A562EF1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57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23AD98C-6C53-4816-A261-171CFF03F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7B02-8E60-4728-953C-0B0CE94F07E5}" type="datetimeFigureOut">
              <a:rPr lang="nl-NL" smtClean="0"/>
              <a:t>17-2-2022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A4E1708-5B3F-4134-9061-16474B8E7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5EC55E2-B04B-4F82-AB98-32902A68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F5F-96FF-4BEE-B159-D10A562EF1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662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0F94F8-F529-4EA5-A808-2772A9C01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D066B6-9331-480F-9148-90F9C05CF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0041A92-192A-4E5E-8AC1-BAE38A5AD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7A2D7F8-7C20-4473-8056-2F138F2DF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7B02-8E60-4728-953C-0B0CE94F07E5}" type="datetimeFigureOut">
              <a:rPr lang="nl-NL" smtClean="0"/>
              <a:t>17-2-2022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7B6F9F1-0F0C-479F-BC9A-BE5AAD890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48DAA6D-0804-4B95-ACED-83A4555CF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F5F-96FF-4BEE-B159-D10A562EF1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169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AD302C-6E43-4DBD-82DE-3CE1B22C3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2998616-9B40-425F-9EC7-40BD81FA93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5C97F7B-9110-40D2-BD0D-234ECD28E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3764E9B-3864-4C6E-9C82-B082C8A59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7B02-8E60-4728-953C-0B0CE94F07E5}" type="datetimeFigureOut">
              <a:rPr lang="nl-NL" smtClean="0"/>
              <a:t>17-2-2022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581FBE8-2683-463D-A011-51849167E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F7BEBC2-38CD-41B7-948E-EDEF3EF93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F5F-96FF-4BEE-B159-D10A562EF1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77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820FDA6-05C0-4D93-8CC2-821D1C0F0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44F0A95-3CD5-491F-93AD-B98B916AC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E026E8-F89A-4929-8FA6-3F6C2CE12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A7B02-8E60-4728-953C-0B0CE94F07E5}" type="datetimeFigureOut">
              <a:rPr lang="nl-NL" smtClean="0"/>
              <a:t>17-2-2022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B0526D-720F-4EAF-BFBC-4C3CFD3D7C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C42C8B-0844-4918-8D53-164D02AE96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1CF5F-96FF-4BEE-B159-D10A562EF1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8730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yqrI7yyKJ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4qYP1tstS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c3.nl/ontdekchemie/ontdek-de-chemie-van-bioplastic-van-mel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86A00F-85AD-4208-A501-20AA57FF9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31266"/>
          </a:xfrm>
        </p:spPr>
        <p:txBody>
          <a:bodyPr/>
          <a:lstStyle/>
          <a:p>
            <a:r>
              <a:rPr lang="nl-NL" dirty="0">
                <a:latin typeface="+mn-lt"/>
              </a:rPr>
              <a:t>BIOPLASTIC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FC2C69F-9452-408F-AE2B-936154FCD7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Wat zit er in</a:t>
            </a:r>
          </a:p>
          <a:p>
            <a:r>
              <a:rPr lang="nl-NL" dirty="0"/>
              <a:t>En hoe wordt het gemaakt</a:t>
            </a:r>
          </a:p>
        </p:txBody>
      </p:sp>
    </p:spTree>
    <p:extLst>
      <p:ext uri="{BB962C8B-B14F-4D97-AF65-F5344CB8AC3E}">
        <p14:creationId xmlns:p14="http://schemas.microsoft.com/office/powerpoint/2010/main" val="298629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3B7FE0-BD44-47FB-A13F-227ABF6B3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zit er in </a:t>
            </a:r>
            <a:r>
              <a:rPr lang="nl-NL" dirty="0" err="1"/>
              <a:t>Bioplastic</a:t>
            </a:r>
            <a:r>
              <a:rPr lang="nl-NL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B21555-A99E-42A1-BEC2-A9F435543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Belangrijk onderdeel is zetmeel</a:t>
            </a:r>
          </a:p>
          <a:p>
            <a:r>
              <a:rPr lang="nl-NL" dirty="0"/>
              <a:t>Dat zit in aardappelen, maïs en wortels</a:t>
            </a:r>
          </a:p>
          <a:p>
            <a:endParaRPr lang="nl-NL" dirty="0"/>
          </a:p>
        </p:txBody>
      </p:sp>
      <p:pic>
        <p:nvPicPr>
          <p:cNvPr id="1026" name="Picture 2" descr="Kan ik aardappelzetmeel vervangen door maiszetmeel? | Dagelijkse kost">
            <a:extLst>
              <a:ext uri="{FF2B5EF4-FFF2-40B4-BE49-F238E27FC236}">
                <a16:creationId xmlns:a16="http://schemas.microsoft.com/office/drawing/2014/main" id="{0875328A-9DF7-49B9-BE5B-88E3C300F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426" y="2900788"/>
            <a:ext cx="4915147" cy="3411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391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nformatie over kunststoffen">
            <a:extLst>
              <a:ext uri="{FF2B5EF4-FFF2-40B4-BE49-F238E27FC236}">
                <a16:creationId xmlns:a16="http://schemas.microsoft.com/office/drawing/2014/main" id="{85A043C9-784A-4E73-B429-B211711AD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47099">
            <a:off x="2688760" y="1463849"/>
            <a:ext cx="7227901" cy="745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880009-AD63-41CA-AA35-F452F30BC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latin typeface="+mn-lt"/>
              </a:rPr>
              <a:t>ZETMEEL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C1E858F-C9B0-4672-8E2B-CC78E4F022B8}"/>
              </a:ext>
            </a:extLst>
          </p:cNvPr>
          <p:cNvSpPr txBox="1"/>
          <p:nvPr/>
        </p:nvSpPr>
        <p:spPr>
          <a:xfrm>
            <a:off x="977589" y="1463375"/>
            <a:ext cx="951570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Zetmeel is een voorbeeld van een polymeer van natuurlijke oorsprong</a:t>
            </a:r>
          </a:p>
          <a:p>
            <a:r>
              <a:rPr lang="nl-NL" sz="2400" dirty="0"/>
              <a:t>Filmpje van klokhuis 15 min(Over moleculen in eerste 4 min) </a:t>
            </a:r>
            <a:r>
              <a:rPr lang="nl-NL" sz="2400" dirty="0">
                <a:hlinkClick r:id="rId3"/>
              </a:rPr>
              <a:t>https://www.youtube.com/watch?v=9yqrI7yyKJM</a:t>
            </a:r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903402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AD3CF2C7-A8ED-4E83-BCDB-9B3E1415AE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16" y="1155531"/>
            <a:ext cx="7915507" cy="576916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880009-AD63-41CA-AA35-F452F30BC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547"/>
            <a:ext cx="10515600" cy="1325563"/>
          </a:xfrm>
        </p:spPr>
        <p:txBody>
          <a:bodyPr/>
          <a:lstStyle/>
          <a:p>
            <a:r>
              <a:rPr lang="nl-NL" b="1" dirty="0">
                <a:latin typeface="+mn-lt"/>
              </a:rPr>
              <a:t>ZETMEEL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C1E858F-C9B0-4672-8E2B-CC78E4F022B8}"/>
              </a:ext>
            </a:extLst>
          </p:cNvPr>
          <p:cNvSpPr txBox="1"/>
          <p:nvPr/>
        </p:nvSpPr>
        <p:spPr>
          <a:xfrm>
            <a:off x="4540406" y="370701"/>
            <a:ext cx="62651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bestaat uit 2 soorten polymeren. </a:t>
            </a:r>
          </a:p>
          <a:p>
            <a:r>
              <a:rPr lang="nl-NL" sz="3200" dirty="0"/>
              <a:t>Beide ketens van glucosemoleculen Amylose en Amylopectine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8989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880009-AD63-41CA-AA35-F452F30BC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latin typeface="+mn-lt"/>
              </a:rPr>
              <a:t>WATER EN OPWARMEN: GELERING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C1E858F-C9B0-4672-8E2B-CC78E4F022B8}"/>
              </a:ext>
            </a:extLst>
          </p:cNvPr>
          <p:cNvSpPr txBox="1"/>
          <p:nvPr/>
        </p:nvSpPr>
        <p:spPr>
          <a:xfrm>
            <a:off x="1156007" y="1356237"/>
            <a:ext cx="951570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De zetmeelkorrel verliest zijn structuur en stevigheid en er wordt een maximale viscositeit bereikt. </a:t>
            </a:r>
          </a:p>
          <a:p>
            <a:endParaRPr lang="nl-NL" sz="4000" dirty="0"/>
          </a:p>
        </p:txBody>
      </p:sp>
      <p:pic>
        <p:nvPicPr>
          <p:cNvPr id="1033" name="Picture 9">
            <a:extLst>
              <a:ext uri="{FF2B5EF4-FFF2-40B4-BE49-F238E27FC236}">
                <a16:creationId xmlns:a16="http://schemas.microsoft.com/office/drawing/2014/main" id="{9B189888-843C-456C-A0F6-E396FF0F3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77" y="3570039"/>
            <a:ext cx="3048000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>
            <a:extLst>
              <a:ext uri="{FF2B5EF4-FFF2-40B4-BE49-F238E27FC236}">
                <a16:creationId xmlns:a16="http://schemas.microsoft.com/office/drawing/2014/main" id="{7390A846-A510-4475-B9A1-9DB7BA69E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818" y="3570039"/>
            <a:ext cx="3048000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CEC56D21-5E6A-4F57-925B-1074D081452A}"/>
              </a:ext>
            </a:extLst>
          </p:cNvPr>
          <p:cNvSpPr txBox="1"/>
          <p:nvPr/>
        </p:nvSpPr>
        <p:spPr>
          <a:xfrm>
            <a:off x="7259441" y="3638595"/>
            <a:ext cx="47541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 zetmeel </a:t>
            </a:r>
            <a:r>
              <a:rPr lang="nl-NL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granules</a:t>
            </a:r>
            <a:r>
              <a:rPr lang="nl-NL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zijn opengebroken</a:t>
            </a:r>
          </a:p>
          <a:p>
            <a:endParaRPr lang="nl-NL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nl-NL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ze hebben een wazige structuur gekregen</a:t>
            </a:r>
          </a:p>
          <a:p>
            <a:endParaRPr lang="nl-NL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nl-NL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En zo moeilijk te zien onder de microscoop.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1798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880009-AD63-41CA-AA35-F452F30BC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latin typeface="+mn-lt"/>
              </a:rPr>
              <a:t>Glycerine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C1E858F-C9B0-4672-8E2B-CC78E4F022B8}"/>
              </a:ext>
            </a:extLst>
          </p:cNvPr>
          <p:cNvSpPr txBox="1"/>
          <p:nvPr/>
        </p:nvSpPr>
        <p:spPr>
          <a:xfrm>
            <a:off x="838200" y="1411993"/>
            <a:ext cx="9515709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4000" dirty="0"/>
              <a:t>Glycerine wordt vaak toegevoegd als weekmaker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4000" dirty="0"/>
              <a:t>om te voorkomen dat de amylose- moleculen niet met elkaar </a:t>
            </a:r>
            <a:r>
              <a:rPr lang="nl-NL" sz="4000" dirty="0" err="1"/>
              <a:t>waterstof-bruggen</a:t>
            </a:r>
            <a:r>
              <a:rPr lang="nl-NL" sz="4000" dirty="0"/>
              <a:t> vormen bij het afkoelen van de oplossing</a:t>
            </a:r>
          </a:p>
          <a:p>
            <a:r>
              <a:rPr lang="nl-NL" sz="4000" dirty="0"/>
              <a:t>Glycerine in bellenblaas</a:t>
            </a:r>
          </a:p>
          <a:p>
            <a:r>
              <a:rPr lang="nl-NL" sz="3600" dirty="0">
                <a:hlinkClick r:id="rId2"/>
              </a:rPr>
              <a:t>https://www.youtube.com/watch?v=X4qYP1tstSc</a:t>
            </a:r>
            <a:endParaRPr lang="nl-NL" sz="3600" dirty="0"/>
          </a:p>
          <a:p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858937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A6FB77-F86E-4646-994A-E56940AC4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PLASTIC VAN MELK EN AZIJN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BEDE1A-1DF0-4E36-AE17-42FFAE387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688" y="1524542"/>
            <a:ext cx="10515600" cy="4351338"/>
          </a:xfrm>
        </p:spPr>
        <p:txBody>
          <a:bodyPr/>
          <a:lstStyle/>
          <a:p>
            <a:r>
              <a:rPr lang="nl-NL" dirty="0">
                <a:hlinkClick r:id="rId2"/>
              </a:rPr>
              <a:t>https://www.c3.nl/ontdekchemie/ontdek-de-chemie-van-bioplastic-van-melk/</a:t>
            </a:r>
            <a:endParaRPr lang="nl-NL" dirty="0"/>
          </a:p>
          <a:p>
            <a:endParaRPr lang="nl-NL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B8424E1-C4B9-4946-A3F2-D446C0066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710" y="2494505"/>
            <a:ext cx="5273133" cy="3743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7770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177</Words>
  <Application>Microsoft Office PowerPoint</Application>
  <PresentationFormat>Breedbeeld</PresentationFormat>
  <Paragraphs>26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Kantoorthema</vt:lpstr>
      <vt:lpstr>BIOPLASTIC</vt:lpstr>
      <vt:lpstr>Wat zit er in Bioplastic?</vt:lpstr>
      <vt:lpstr>ZETMEEL</vt:lpstr>
      <vt:lpstr>ZETMEEL</vt:lpstr>
      <vt:lpstr>WATER EN OPWARMEN: GELERING</vt:lpstr>
      <vt:lpstr>Glycerine</vt:lpstr>
      <vt:lpstr>PLASTIC VAN MELK EN AZIJN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BIOPLASTIC</dc:title>
  <dc:creator>boukje heidema</dc:creator>
  <cp:lastModifiedBy>boukje heidema</cp:lastModifiedBy>
  <cp:revision>5</cp:revision>
  <dcterms:created xsi:type="dcterms:W3CDTF">2022-02-16T09:59:34Z</dcterms:created>
  <dcterms:modified xsi:type="dcterms:W3CDTF">2022-02-17T11:06:16Z</dcterms:modified>
</cp:coreProperties>
</file>