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8" r:id="rId4"/>
    <p:sldId id="259" r:id="rId5"/>
    <p:sldId id="260"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9476BD-3970-4358-9AF2-A3AABB5F8B25}" type="datetimeFigureOut">
              <a:rPr lang="nl-NL" smtClean="0"/>
              <a:t>17-2-2022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F816486-9F34-4B57-9D94-9C72D9331EC4}" type="slidenum">
              <a:rPr lang="nl-NL" smtClean="0"/>
              <a:t>‹nr.›</a:t>
            </a:fld>
            <a:endParaRPr lang="nl-NL"/>
          </a:p>
        </p:txBody>
      </p:sp>
    </p:spTree>
    <p:extLst>
      <p:ext uri="{BB962C8B-B14F-4D97-AF65-F5344CB8AC3E}">
        <p14:creationId xmlns:p14="http://schemas.microsoft.com/office/powerpoint/2010/main" val="26084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89476BD-3970-4358-9AF2-A3AABB5F8B25}" type="datetimeFigureOut">
              <a:rPr lang="nl-NL" smtClean="0"/>
              <a:t>17-2-2022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F816486-9F34-4B57-9D94-9C72D9331EC4}" type="slidenum">
              <a:rPr lang="nl-NL" smtClean="0"/>
              <a:t>‹nr.›</a:t>
            </a:fld>
            <a:endParaRPr lang="nl-NL"/>
          </a:p>
        </p:txBody>
      </p:sp>
    </p:spTree>
    <p:extLst>
      <p:ext uri="{BB962C8B-B14F-4D97-AF65-F5344CB8AC3E}">
        <p14:creationId xmlns:p14="http://schemas.microsoft.com/office/powerpoint/2010/main" val="74405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89476BD-3970-4358-9AF2-A3AABB5F8B25}" type="datetimeFigureOut">
              <a:rPr lang="nl-NL" smtClean="0"/>
              <a:t>17-2-2022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F816486-9F34-4B57-9D94-9C72D9331EC4}" type="slidenum">
              <a:rPr lang="nl-NL" smtClean="0"/>
              <a:t>‹nr.›</a:t>
            </a:fld>
            <a:endParaRPr lang="nl-NL"/>
          </a:p>
        </p:txBody>
      </p:sp>
    </p:spTree>
    <p:extLst>
      <p:ext uri="{BB962C8B-B14F-4D97-AF65-F5344CB8AC3E}">
        <p14:creationId xmlns:p14="http://schemas.microsoft.com/office/powerpoint/2010/main" val="71476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89476BD-3970-4358-9AF2-A3AABB5F8B25}" type="datetimeFigureOut">
              <a:rPr lang="nl-NL" smtClean="0"/>
              <a:t>17-2-2022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F816486-9F34-4B57-9D94-9C72D9331EC4}" type="slidenum">
              <a:rPr lang="nl-NL" smtClean="0"/>
              <a:t>‹nr.›</a:t>
            </a:fld>
            <a:endParaRPr lang="nl-NL"/>
          </a:p>
        </p:txBody>
      </p:sp>
    </p:spTree>
    <p:extLst>
      <p:ext uri="{BB962C8B-B14F-4D97-AF65-F5344CB8AC3E}">
        <p14:creationId xmlns:p14="http://schemas.microsoft.com/office/powerpoint/2010/main" val="410153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89476BD-3970-4358-9AF2-A3AABB5F8B25}" type="datetimeFigureOut">
              <a:rPr lang="nl-NL" smtClean="0"/>
              <a:t>17-2-2022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F816486-9F34-4B57-9D94-9C72D9331EC4}" type="slidenum">
              <a:rPr lang="nl-NL" smtClean="0"/>
              <a:t>‹nr.›</a:t>
            </a:fld>
            <a:endParaRPr lang="nl-NL"/>
          </a:p>
        </p:txBody>
      </p:sp>
    </p:spTree>
    <p:extLst>
      <p:ext uri="{BB962C8B-B14F-4D97-AF65-F5344CB8AC3E}">
        <p14:creationId xmlns:p14="http://schemas.microsoft.com/office/powerpoint/2010/main" val="400086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89476BD-3970-4358-9AF2-A3AABB5F8B25}" type="datetimeFigureOut">
              <a:rPr lang="nl-NL" smtClean="0"/>
              <a:t>17-2-2022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F816486-9F34-4B57-9D94-9C72D9331EC4}" type="slidenum">
              <a:rPr lang="nl-NL" smtClean="0"/>
              <a:t>‹nr.›</a:t>
            </a:fld>
            <a:endParaRPr lang="nl-NL"/>
          </a:p>
        </p:txBody>
      </p:sp>
    </p:spTree>
    <p:extLst>
      <p:ext uri="{BB962C8B-B14F-4D97-AF65-F5344CB8AC3E}">
        <p14:creationId xmlns:p14="http://schemas.microsoft.com/office/powerpoint/2010/main" val="217499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89476BD-3970-4358-9AF2-A3AABB5F8B25}" type="datetimeFigureOut">
              <a:rPr lang="nl-NL" smtClean="0"/>
              <a:t>17-2-2022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F816486-9F34-4B57-9D94-9C72D9331EC4}" type="slidenum">
              <a:rPr lang="nl-NL" smtClean="0"/>
              <a:t>‹nr.›</a:t>
            </a:fld>
            <a:endParaRPr lang="nl-NL"/>
          </a:p>
        </p:txBody>
      </p:sp>
    </p:spTree>
    <p:extLst>
      <p:ext uri="{BB962C8B-B14F-4D97-AF65-F5344CB8AC3E}">
        <p14:creationId xmlns:p14="http://schemas.microsoft.com/office/powerpoint/2010/main" val="78189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89476BD-3970-4358-9AF2-A3AABB5F8B25}" type="datetimeFigureOut">
              <a:rPr lang="nl-NL" smtClean="0"/>
              <a:t>17-2-2022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F816486-9F34-4B57-9D94-9C72D9331EC4}" type="slidenum">
              <a:rPr lang="nl-NL" smtClean="0"/>
              <a:t>‹nr.›</a:t>
            </a:fld>
            <a:endParaRPr lang="nl-NL"/>
          </a:p>
        </p:txBody>
      </p:sp>
    </p:spTree>
    <p:extLst>
      <p:ext uri="{BB962C8B-B14F-4D97-AF65-F5344CB8AC3E}">
        <p14:creationId xmlns:p14="http://schemas.microsoft.com/office/powerpoint/2010/main" val="111881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476BD-3970-4358-9AF2-A3AABB5F8B25}" type="datetimeFigureOut">
              <a:rPr lang="nl-NL" smtClean="0"/>
              <a:t>17-2-2022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F816486-9F34-4B57-9D94-9C72D9331EC4}" type="slidenum">
              <a:rPr lang="nl-NL" smtClean="0"/>
              <a:t>‹nr.›</a:t>
            </a:fld>
            <a:endParaRPr lang="nl-NL"/>
          </a:p>
        </p:txBody>
      </p:sp>
    </p:spTree>
    <p:extLst>
      <p:ext uri="{BB962C8B-B14F-4D97-AF65-F5344CB8AC3E}">
        <p14:creationId xmlns:p14="http://schemas.microsoft.com/office/powerpoint/2010/main" val="353782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89476BD-3970-4358-9AF2-A3AABB5F8B25}" type="datetimeFigureOut">
              <a:rPr lang="nl-NL" smtClean="0"/>
              <a:t>17-2-2022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F816486-9F34-4B57-9D94-9C72D9331EC4}" type="slidenum">
              <a:rPr lang="nl-NL" smtClean="0"/>
              <a:t>‹nr.›</a:t>
            </a:fld>
            <a:endParaRPr lang="nl-NL"/>
          </a:p>
        </p:txBody>
      </p:sp>
    </p:spTree>
    <p:extLst>
      <p:ext uri="{BB962C8B-B14F-4D97-AF65-F5344CB8AC3E}">
        <p14:creationId xmlns:p14="http://schemas.microsoft.com/office/powerpoint/2010/main" val="339706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89476BD-3970-4358-9AF2-A3AABB5F8B25}" type="datetimeFigureOut">
              <a:rPr lang="nl-NL" smtClean="0"/>
              <a:t>17-2-2022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F816486-9F34-4B57-9D94-9C72D9331EC4}" type="slidenum">
              <a:rPr lang="nl-NL" smtClean="0"/>
              <a:t>‹nr.›</a:t>
            </a:fld>
            <a:endParaRPr lang="nl-NL"/>
          </a:p>
        </p:txBody>
      </p:sp>
    </p:spTree>
    <p:extLst>
      <p:ext uri="{BB962C8B-B14F-4D97-AF65-F5344CB8AC3E}">
        <p14:creationId xmlns:p14="http://schemas.microsoft.com/office/powerpoint/2010/main" val="183338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476BD-3970-4358-9AF2-A3AABB5F8B25}" type="datetimeFigureOut">
              <a:rPr lang="nl-NL" smtClean="0"/>
              <a:t>17-2-2022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16486-9F34-4B57-9D94-9C72D9331EC4}" type="slidenum">
              <a:rPr lang="nl-NL" smtClean="0"/>
              <a:t>‹nr.›</a:t>
            </a:fld>
            <a:endParaRPr lang="nl-NL"/>
          </a:p>
        </p:txBody>
      </p:sp>
    </p:spTree>
    <p:extLst>
      <p:ext uri="{BB962C8B-B14F-4D97-AF65-F5344CB8AC3E}">
        <p14:creationId xmlns:p14="http://schemas.microsoft.com/office/powerpoint/2010/main" val="1381978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0E857-0B21-44FC-9757-FA9CB9BCC2DF}"/>
              </a:ext>
            </a:extLst>
          </p:cNvPr>
          <p:cNvSpPr>
            <a:spLocks noGrp="1"/>
          </p:cNvSpPr>
          <p:nvPr>
            <p:ph type="title"/>
          </p:nvPr>
        </p:nvSpPr>
        <p:spPr/>
        <p:txBody>
          <a:bodyPr/>
          <a:lstStyle/>
          <a:p>
            <a:pPr algn="ctr"/>
            <a:r>
              <a:rPr lang="nl-NL" dirty="0"/>
              <a:t>ZELF BIOPLASTIC MAKEN</a:t>
            </a:r>
          </a:p>
        </p:txBody>
      </p:sp>
      <p:sp>
        <p:nvSpPr>
          <p:cNvPr id="3" name="Tijdelijke aanduiding voor inhoud 2">
            <a:extLst>
              <a:ext uri="{FF2B5EF4-FFF2-40B4-BE49-F238E27FC236}">
                <a16:creationId xmlns:a16="http://schemas.microsoft.com/office/drawing/2014/main" id="{E08F5272-2EAA-4E82-BD62-3A65E2407A8D}"/>
              </a:ext>
            </a:extLst>
          </p:cNvPr>
          <p:cNvSpPr>
            <a:spLocks noGrp="1"/>
          </p:cNvSpPr>
          <p:nvPr>
            <p:ph idx="1"/>
          </p:nvPr>
        </p:nvSpPr>
        <p:spPr/>
        <p:txBody>
          <a:bodyPr>
            <a:normAutofit fontScale="92500" lnSpcReduction="10000"/>
          </a:bodyPr>
          <a:lstStyle/>
          <a:p>
            <a:pPr>
              <a:lnSpc>
                <a:spcPct val="107000"/>
              </a:lnSpc>
              <a:spcAft>
                <a:spcPts val="1800"/>
              </a:spcAft>
            </a:pPr>
            <a:r>
              <a:rPr lang="nl-NL" sz="28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Plastic is eigenlijk een wondermateriaal: het is licht, sterk en gaat lang mee. Maar... voor het milieu is het helemaal niet fijn dat plastic zo lang meegaat. Je hebt vast wel gehoord over de plastic soep in de oceanen.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nl-NL" sz="2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De meeste plastics (ruim 99%) worden gemaakt uit aardolie. Gelukkig wordt er ook geëxperimenteerd om met andere gemakkelijker afbreekbare stoffen plastic te maken. Dat noemen we </a:t>
            </a:r>
            <a:r>
              <a:rPr lang="nl-NL" sz="2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bioplastic</a:t>
            </a:r>
            <a:r>
              <a:rPr lang="nl-NL" sz="2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Ook van aardappel(meel) kun je een bio-plastic maken. Je kunt het ook van melk en azijn maken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29905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4A789FA-29B8-4D83-809A-495215F8DD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750" y="-1"/>
            <a:ext cx="12353750" cy="6948117"/>
          </a:xfrm>
        </p:spPr>
      </p:pic>
    </p:spTree>
    <p:extLst>
      <p:ext uri="{BB962C8B-B14F-4D97-AF65-F5344CB8AC3E}">
        <p14:creationId xmlns:p14="http://schemas.microsoft.com/office/powerpoint/2010/main" val="41517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B3718BE-B570-41A3-97E3-B415A7A30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Tree>
    <p:extLst>
      <p:ext uri="{BB962C8B-B14F-4D97-AF65-F5344CB8AC3E}">
        <p14:creationId xmlns:p14="http://schemas.microsoft.com/office/powerpoint/2010/main" val="179312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55ED993-76C2-4098-B17A-D8AFB152E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Tree>
    <p:extLst>
      <p:ext uri="{BB962C8B-B14F-4D97-AF65-F5344CB8AC3E}">
        <p14:creationId xmlns:p14="http://schemas.microsoft.com/office/powerpoint/2010/main" val="183934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91DBCDA-684D-497D-A7B7-EDFB35A77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1" y="322493"/>
            <a:ext cx="11146537" cy="6725077"/>
          </a:xfrm>
          <a:prstGeom prst="rect">
            <a:avLst/>
          </a:prstGeom>
        </p:spPr>
      </p:pic>
      <p:sp>
        <p:nvSpPr>
          <p:cNvPr id="2" name="Tekstvak 1">
            <a:extLst>
              <a:ext uri="{FF2B5EF4-FFF2-40B4-BE49-F238E27FC236}">
                <a16:creationId xmlns:a16="http://schemas.microsoft.com/office/drawing/2014/main" id="{E8A3FEFA-4D7D-43EF-AD11-340A84866661}"/>
              </a:ext>
            </a:extLst>
          </p:cNvPr>
          <p:cNvSpPr txBox="1"/>
          <p:nvPr/>
        </p:nvSpPr>
        <p:spPr>
          <a:xfrm>
            <a:off x="10024947" y="783707"/>
            <a:ext cx="1644321" cy="1015663"/>
          </a:xfrm>
          <a:prstGeom prst="rect">
            <a:avLst/>
          </a:prstGeom>
          <a:solidFill>
            <a:schemeClr val="tx1"/>
          </a:solidFill>
        </p:spPr>
        <p:txBody>
          <a:bodyPr wrap="square" rtlCol="0">
            <a:spAutoFit/>
          </a:bodyPr>
          <a:lstStyle/>
          <a:p>
            <a:r>
              <a:rPr lang="nl-NL" sz="1500" dirty="0">
                <a:solidFill>
                  <a:schemeClr val="bg1"/>
                </a:solidFill>
              </a:rPr>
              <a:t>A: niets</a:t>
            </a:r>
          </a:p>
          <a:p>
            <a:r>
              <a:rPr lang="nl-NL" sz="1500" dirty="0">
                <a:solidFill>
                  <a:schemeClr val="bg1"/>
                </a:solidFill>
              </a:rPr>
              <a:t>B: 1 tl glycerine</a:t>
            </a:r>
          </a:p>
          <a:p>
            <a:r>
              <a:rPr lang="nl-NL" sz="1500" dirty="0">
                <a:solidFill>
                  <a:schemeClr val="bg1"/>
                </a:solidFill>
              </a:rPr>
              <a:t>C: 1 blaadje gelatine (geweekt)</a:t>
            </a:r>
          </a:p>
        </p:txBody>
      </p:sp>
      <p:sp>
        <p:nvSpPr>
          <p:cNvPr id="4" name="Tekstvak 3">
            <a:extLst>
              <a:ext uri="{FF2B5EF4-FFF2-40B4-BE49-F238E27FC236}">
                <a16:creationId xmlns:a16="http://schemas.microsoft.com/office/drawing/2014/main" id="{D98DFD48-21BD-4D3D-AE41-D1FD6E816B6A}"/>
              </a:ext>
            </a:extLst>
          </p:cNvPr>
          <p:cNvSpPr txBox="1"/>
          <p:nvPr/>
        </p:nvSpPr>
        <p:spPr>
          <a:xfrm>
            <a:off x="7853006" y="1256523"/>
            <a:ext cx="1134877" cy="369332"/>
          </a:xfrm>
          <a:prstGeom prst="rect">
            <a:avLst/>
          </a:prstGeom>
          <a:solidFill>
            <a:schemeClr val="tx1"/>
          </a:solidFill>
        </p:spPr>
        <p:txBody>
          <a:bodyPr wrap="square" rtlCol="0">
            <a:spAutoFit/>
          </a:bodyPr>
          <a:lstStyle/>
          <a:p>
            <a:endParaRPr lang="nl-NL" dirty="0">
              <a:solidFill>
                <a:schemeClr val="bg1"/>
              </a:solidFill>
            </a:endParaRPr>
          </a:p>
        </p:txBody>
      </p:sp>
    </p:spTree>
    <p:extLst>
      <p:ext uri="{BB962C8B-B14F-4D97-AF65-F5344CB8AC3E}">
        <p14:creationId xmlns:p14="http://schemas.microsoft.com/office/powerpoint/2010/main" val="1989608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B2C2DB2-38CF-4E46-BB5B-BC1F39FC3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039" y="169705"/>
            <a:ext cx="10764644" cy="6518590"/>
          </a:xfrm>
          <a:prstGeom prst="rect">
            <a:avLst/>
          </a:prstGeom>
        </p:spPr>
      </p:pic>
    </p:spTree>
    <p:extLst>
      <p:ext uri="{BB962C8B-B14F-4D97-AF65-F5344CB8AC3E}">
        <p14:creationId xmlns:p14="http://schemas.microsoft.com/office/powerpoint/2010/main" val="330772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B45FC-A095-4DE3-81AD-5A5FEC90A6FD}"/>
              </a:ext>
            </a:extLst>
          </p:cNvPr>
          <p:cNvSpPr>
            <a:spLocks noGrp="1"/>
          </p:cNvSpPr>
          <p:nvPr>
            <p:ph type="title"/>
          </p:nvPr>
        </p:nvSpPr>
        <p:spPr>
          <a:xfrm>
            <a:off x="838200" y="277037"/>
            <a:ext cx="10515600" cy="1325563"/>
          </a:xfrm>
        </p:spPr>
        <p:txBody>
          <a:bodyPr>
            <a:noAutofit/>
          </a:bodyPr>
          <a:lstStyle/>
          <a:p>
            <a:pPr algn="just"/>
            <a:r>
              <a:rPr lang="nl-NL" sz="2800" dirty="0" err="1"/>
              <a:t>LabJournaal</a:t>
            </a:r>
            <a:r>
              <a:rPr lang="nl-NL" sz="2800" dirty="0"/>
              <a:t> van</a:t>
            </a:r>
            <a:br>
              <a:rPr lang="nl-NL" sz="2800" dirty="0"/>
            </a:br>
            <a:r>
              <a:rPr lang="nl-NL" sz="2800" dirty="0"/>
              <a:t>Datum:…………… Naam:………….………</a:t>
            </a:r>
            <a:br>
              <a:rPr lang="nl-NL" sz="2800" dirty="0"/>
            </a:br>
            <a:endParaRPr lang="nl-NL" sz="2800" dirty="0"/>
          </a:p>
        </p:txBody>
      </p:sp>
      <p:sp>
        <p:nvSpPr>
          <p:cNvPr id="3" name="Tijdelijke aanduiding voor inhoud 2">
            <a:extLst>
              <a:ext uri="{FF2B5EF4-FFF2-40B4-BE49-F238E27FC236}">
                <a16:creationId xmlns:a16="http://schemas.microsoft.com/office/drawing/2014/main" id="{627CC9D8-B0B9-4855-876A-5A2B1C8CED6E}"/>
              </a:ext>
            </a:extLst>
          </p:cNvPr>
          <p:cNvSpPr>
            <a:spLocks noGrp="1"/>
          </p:cNvSpPr>
          <p:nvPr>
            <p:ph idx="1"/>
          </p:nvPr>
        </p:nvSpPr>
        <p:spPr>
          <a:xfrm>
            <a:off x="838200" y="1401879"/>
            <a:ext cx="10515600" cy="5300004"/>
          </a:xfrm>
        </p:spPr>
        <p:txBody>
          <a:bodyPr numCol="1"/>
          <a:lstStyle/>
          <a:p>
            <a:pPr marL="0" indent="0">
              <a:buNone/>
            </a:pPr>
            <a:r>
              <a:rPr lang="nl-NL" dirty="0"/>
              <a:t>Wat ik heb onderzocht:</a:t>
            </a:r>
          </a:p>
          <a:p>
            <a:pPr marL="0" indent="0">
              <a:buNone/>
            </a:pPr>
            <a:endParaRPr lang="nl-NL" dirty="0"/>
          </a:p>
          <a:p>
            <a:pPr marL="0" indent="0">
              <a:buNone/>
            </a:pPr>
            <a:endParaRPr lang="nl-NL" dirty="0"/>
          </a:p>
          <a:p>
            <a:pPr marL="0" indent="0">
              <a:buNone/>
            </a:pPr>
            <a:r>
              <a:rPr lang="nl-NL" dirty="0"/>
              <a:t>Wat had ik nodig:</a:t>
            </a:r>
          </a:p>
          <a:p>
            <a:pPr marL="0" indent="0">
              <a:buNone/>
            </a:pPr>
            <a:endParaRPr lang="nl-NL" dirty="0"/>
          </a:p>
          <a:p>
            <a:pPr marL="0" indent="0">
              <a:buNone/>
            </a:pPr>
            <a:endParaRPr lang="nl-NL" dirty="0"/>
          </a:p>
          <a:p>
            <a:pPr marL="0" indent="0">
              <a:buNone/>
            </a:pPr>
            <a:endParaRPr lang="nl-NL" dirty="0"/>
          </a:p>
          <a:p>
            <a:pPr marL="0" indent="0">
              <a:buNone/>
            </a:pPr>
            <a:r>
              <a:rPr lang="nl-NL" dirty="0"/>
              <a:t>Werkwijze (wat heb ik gedaan):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75659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B45FC-A095-4DE3-81AD-5A5FEC90A6FD}"/>
              </a:ext>
            </a:extLst>
          </p:cNvPr>
          <p:cNvSpPr>
            <a:spLocks noGrp="1"/>
          </p:cNvSpPr>
          <p:nvPr>
            <p:ph type="title"/>
          </p:nvPr>
        </p:nvSpPr>
        <p:spPr>
          <a:xfrm>
            <a:off x="838200" y="277037"/>
            <a:ext cx="10515600" cy="1325563"/>
          </a:xfrm>
        </p:spPr>
        <p:txBody>
          <a:bodyPr>
            <a:noAutofit/>
          </a:bodyPr>
          <a:lstStyle/>
          <a:p>
            <a:pPr algn="just"/>
            <a:r>
              <a:rPr lang="nl-NL" sz="2800" dirty="0" err="1"/>
              <a:t>LabJournaal</a:t>
            </a:r>
            <a:r>
              <a:rPr lang="nl-NL" sz="2800" dirty="0"/>
              <a:t> van</a:t>
            </a:r>
            <a:br>
              <a:rPr lang="nl-NL" sz="2800" dirty="0"/>
            </a:br>
            <a:r>
              <a:rPr lang="nl-NL" sz="2800" dirty="0"/>
              <a:t>Datum:…………… Naam:………….………</a:t>
            </a:r>
            <a:br>
              <a:rPr lang="nl-NL" sz="2800" dirty="0"/>
            </a:br>
            <a:endParaRPr lang="nl-NL" sz="2800" dirty="0"/>
          </a:p>
        </p:txBody>
      </p:sp>
      <p:sp>
        <p:nvSpPr>
          <p:cNvPr id="3" name="Tijdelijke aanduiding voor inhoud 2">
            <a:extLst>
              <a:ext uri="{FF2B5EF4-FFF2-40B4-BE49-F238E27FC236}">
                <a16:creationId xmlns:a16="http://schemas.microsoft.com/office/drawing/2014/main" id="{627CC9D8-B0B9-4855-876A-5A2B1C8CED6E}"/>
              </a:ext>
            </a:extLst>
          </p:cNvPr>
          <p:cNvSpPr>
            <a:spLocks noGrp="1"/>
          </p:cNvSpPr>
          <p:nvPr>
            <p:ph idx="1"/>
          </p:nvPr>
        </p:nvSpPr>
        <p:spPr>
          <a:xfrm>
            <a:off x="838200" y="1401879"/>
            <a:ext cx="10515600" cy="5300004"/>
          </a:xfrm>
        </p:spPr>
        <p:txBody>
          <a:bodyPr numCol="1"/>
          <a:lstStyle/>
          <a:p>
            <a:pPr marL="0" indent="0">
              <a:buNone/>
            </a:pPr>
            <a:r>
              <a:rPr lang="nl-NL" dirty="0"/>
              <a:t>Resultaten: -, +, ++,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graphicFrame>
        <p:nvGraphicFramePr>
          <p:cNvPr id="4" name="Tabel 4">
            <a:extLst>
              <a:ext uri="{FF2B5EF4-FFF2-40B4-BE49-F238E27FC236}">
                <a16:creationId xmlns:a16="http://schemas.microsoft.com/office/drawing/2014/main" id="{DFDAC4AA-E517-4B1E-8F6B-1D47F62A274B}"/>
              </a:ext>
            </a:extLst>
          </p:cNvPr>
          <p:cNvGraphicFramePr>
            <a:graphicFrameLocks noGrp="1"/>
          </p:cNvGraphicFramePr>
          <p:nvPr>
            <p:extLst>
              <p:ext uri="{D42A27DB-BD31-4B8C-83A1-F6EECF244321}">
                <p14:modId xmlns:p14="http://schemas.microsoft.com/office/powerpoint/2010/main" val="718300862"/>
              </p:ext>
            </p:extLst>
          </p:nvPr>
        </p:nvGraphicFramePr>
        <p:xfrm>
          <a:off x="683894" y="1981401"/>
          <a:ext cx="10824211" cy="3200400"/>
        </p:xfrm>
        <a:graphic>
          <a:graphicData uri="http://schemas.openxmlformats.org/drawingml/2006/table">
            <a:tbl>
              <a:tblPr firstRow="1" bandRow="1">
                <a:tableStyleId>{5C22544A-7EE6-4342-B048-85BDC9FD1C3A}</a:tableStyleId>
              </a:tblPr>
              <a:tblGrid>
                <a:gridCol w="2119707">
                  <a:extLst>
                    <a:ext uri="{9D8B030D-6E8A-4147-A177-3AD203B41FA5}">
                      <a16:colId xmlns:a16="http://schemas.microsoft.com/office/drawing/2014/main" val="4276274927"/>
                    </a:ext>
                  </a:extLst>
                </a:gridCol>
                <a:gridCol w="1741939">
                  <a:extLst>
                    <a:ext uri="{9D8B030D-6E8A-4147-A177-3AD203B41FA5}">
                      <a16:colId xmlns:a16="http://schemas.microsoft.com/office/drawing/2014/main" val="2200594438"/>
                    </a:ext>
                  </a:extLst>
                </a:gridCol>
                <a:gridCol w="1170096">
                  <a:extLst>
                    <a:ext uri="{9D8B030D-6E8A-4147-A177-3AD203B41FA5}">
                      <a16:colId xmlns:a16="http://schemas.microsoft.com/office/drawing/2014/main" val="1781381971"/>
                    </a:ext>
                  </a:extLst>
                </a:gridCol>
                <a:gridCol w="1930823">
                  <a:extLst>
                    <a:ext uri="{9D8B030D-6E8A-4147-A177-3AD203B41FA5}">
                      <a16:colId xmlns:a16="http://schemas.microsoft.com/office/drawing/2014/main" val="4102351347"/>
                    </a:ext>
                  </a:extLst>
                </a:gridCol>
                <a:gridCol w="1930823">
                  <a:extLst>
                    <a:ext uri="{9D8B030D-6E8A-4147-A177-3AD203B41FA5}">
                      <a16:colId xmlns:a16="http://schemas.microsoft.com/office/drawing/2014/main" val="3025693747"/>
                    </a:ext>
                  </a:extLst>
                </a:gridCol>
                <a:gridCol w="1930823">
                  <a:extLst>
                    <a:ext uri="{9D8B030D-6E8A-4147-A177-3AD203B41FA5}">
                      <a16:colId xmlns:a16="http://schemas.microsoft.com/office/drawing/2014/main" val="879750434"/>
                    </a:ext>
                  </a:extLst>
                </a:gridCol>
              </a:tblGrid>
              <a:tr h="370840">
                <a:tc>
                  <a:txBody>
                    <a:bodyPr/>
                    <a:lstStyle/>
                    <a:p>
                      <a:r>
                        <a:rPr lang="nl-NL" dirty="0"/>
                        <a:t>Plastic van</a:t>
                      </a:r>
                    </a:p>
                  </a:txBody>
                  <a:tcPr/>
                </a:tc>
                <a:tc>
                  <a:txBody>
                    <a:bodyPr/>
                    <a:lstStyle/>
                    <a:p>
                      <a:r>
                        <a:rPr lang="nl-NL" dirty="0"/>
                        <a:t>Hoe ziet het er uit</a:t>
                      </a:r>
                    </a:p>
                  </a:txBody>
                  <a:tcPr/>
                </a:tc>
                <a:tc>
                  <a:txBody>
                    <a:bodyPr/>
                    <a:lstStyle/>
                    <a:p>
                      <a:r>
                        <a:rPr lang="nl-NL" dirty="0"/>
                        <a:t>Is het sterk</a:t>
                      </a:r>
                    </a:p>
                  </a:txBody>
                  <a:tcPr/>
                </a:tc>
                <a:tc>
                  <a:txBody>
                    <a:bodyPr/>
                    <a:lstStyle/>
                    <a:p>
                      <a:r>
                        <a:rPr lang="nl-NL" dirty="0"/>
                        <a:t>Is het buigzaam</a:t>
                      </a:r>
                    </a:p>
                  </a:txBody>
                  <a:tcPr/>
                </a:tc>
                <a:tc>
                  <a:txBody>
                    <a:bodyPr/>
                    <a:lstStyle/>
                    <a:p>
                      <a:r>
                        <a:rPr lang="nl-NL" dirty="0"/>
                        <a:t>Kan het tegen water</a:t>
                      </a:r>
                    </a:p>
                  </a:txBody>
                  <a:tcPr/>
                </a:tc>
                <a:tc>
                  <a:txBody>
                    <a:bodyPr/>
                    <a:lstStyle/>
                    <a:p>
                      <a:r>
                        <a:rPr lang="nl-NL" dirty="0"/>
                        <a:t>Lijkt het op plastic uit de winkel</a:t>
                      </a:r>
                    </a:p>
                  </a:txBody>
                  <a:tcPr/>
                </a:tc>
                <a:extLst>
                  <a:ext uri="{0D108BD9-81ED-4DB2-BD59-A6C34878D82A}">
                    <a16:rowId xmlns:a16="http://schemas.microsoft.com/office/drawing/2014/main" val="1197749823"/>
                  </a:ext>
                </a:extLst>
              </a:tr>
              <a:tr h="370840">
                <a:tc>
                  <a:txBody>
                    <a:bodyPr/>
                    <a:lstStyle/>
                    <a:p>
                      <a:r>
                        <a:rPr lang="nl-NL" dirty="0"/>
                        <a:t>A:Aardappelzetmeel</a:t>
                      </a:r>
                    </a:p>
                    <a:p>
                      <a:endParaRPr lang="nl-NL" dirty="0"/>
                    </a:p>
                  </a:txBody>
                  <a:tcPr/>
                </a:tc>
                <a:tc>
                  <a:txBody>
                    <a:bodyPr/>
                    <a:lstStyle/>
                    <a:p>
                      <a:endParaRPr lang="nl-NL" dirty="0"/>
                    </a:p>
                  </a:txBody>
                  <a:tcPr/>
                </a:tc>
                <a:tc>
                  <a:txBody>
                    <a:bodyPr/>
                    <a:lstStyle/>
                    <a:p>
                      <a:endParaRPr lang="nl-NL"/>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098024470"/>
                  </a:ext>
                </a:extLst>
              </a:tr>
              <a:tr h="370840">
                <a:tc>
                  <a:txBody>
                    <a:bodyPr/>
                    <a:lstStyle/>
                    <a:p>
                      <a:r>
                        <a:rPr lang="nl-NL" dirty="0"/>
                        <a:t>B: Aardappelzetmeel met glycerine</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891326250"/>
                  </a:ext>
                </a:extLst>
              </a:tr>
              <a:tr h="370840">
                <a:tc>
                  <a:txBody>
                    <a:bodyPr/>
                    <a:lstStyle/>
                    <a:p>
                      <a:r>
                        <a:rPr lang="nl-NL" dirty="0"/>
                        <a:t>C: Aardappelzetmeel met gelatine</a:t>
                      </a:r>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42972597"/>
                  </a:ext>
                </a:extLst>
              </a:tr>
              <a:tr h="370840">
                <a:tc>
                  <a:txBody>
                    <a:bodyPr/>
                    <a:lstStyle/>
                    <a:p>
                      <a:r>
                        <a:rPr lang="nl-NL" dirty="0"/>
                        <a:t>D: Melk en azijn</a:t>
                      </a:r>
                    </a:p>
                    <a:p>
                      <a:endParaRPr lang="nl-NL" dirty="0"/>
                    </a:p>
                  </a:txBody>
                  <a:tcPr/>
                </a:tc>
                <a:tc>
                  <a:txBody>
                    <a:bodyPr/>
                    <a:lstStyle/>
                    <a:p>
                      <a:endParaRPr lang="nl-NL" dirty="0"/>
                    </a:p>
                  </a:txBody>
                  <a:tcPr/>
                </a:tc>
                <a:tc>
                  <a:txBody>
                    <a:bodyPr/>
                    <a:lstStyle/>
                    <a:p>
                      <a:endParaRPr lang="nl-NL"/>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101979790"/>
                  </a:ext>
                </a:extLst>
              </a:tr>
            </a:tbl>
          </a:graphicData>
        </a:graphic>
      </p:graphicFrame>
    </p:spTree>
    <p:extLst>
      <p:ext uri="{BB962C8B-B14F-4D97-AF65-F5344CB8AC3E}">
        <p14:creationId xmlns:p14="http://schemas.microsoft.com/office/powerpoint/2010/main" val="270626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BEF8D-C740-4913-9969-3F0966F38AF8}"/>
              </a:ext>
            </a:extLst>
          </p:cNvPr>
          <p:cNvSpPr>
            <a:spLocks noGrp="1"/>
          </p:cNvSpPr>
          <p:nvPr>
            <p:ph type="title"/>
          </p:nvPr>
        </p:nvSpPr>
        <p:spPr/>
        <p:txBody>
          <a:bodyPr/>
          <a:lstStyle/>
          <a:p>
            <a:r>
              <a:rPr lang="nl-NL" dirty="0"/>
              <a:t>UITLEG</a:t>
            </a:r>
          </a:p>
        </p:txBody>
      </p:sp>
      <p:sp>
        <p:nvSpPr>
          <p:cNvPr id="3" name="Tijdelijke aanduiding voor inhoud 2">
            <a:extLst>
              <a:ext uri="{FF2B5EF4-FFF2-40B4-BE49-F238E27FC236}">
                <a16:creationId xmlns:a16="http://schemas.microsoft.com/office/drawing/2014/main" id="{51102A73-8F9B-4C2F-8285-D6A46A2BE17F}"/>
              </a:ext>
            </a:extLst>
          </p:cNvPr>
          <p:cNvSpPr>
            <a:spLocks noGrp="1"/>
          </p:cNvSpPr>
          <p:nvPr>
            <p:ph idx="1"/>
          </p:nvPr>
        </p:nvSpPr>
        <p:spPr/>
        <p:txBody>
          <a:bodyPr/>
          <a:lstStyle/>
          <a:p>
            <a:pPr marL="0" indent="0">
              <a:buNone/>
            </a:pPr>
            <a:r>
              <a:rPr lang="nl-NL" dirty="0"/>
              <a:t>Kun je de verschillen verklaren?</a:t>
            </a:r>
          </a:p>
          <a:p>
            <a:pPr marL="0" indent="0">
              <a:buNone/>
            </a:pPr>
            <a:endParaRPr lang="nl-NL" dirty="0"/>
          </a:p>
          <a:p>
            <a:pPr marL="0" indent="0">
              <a:buNone/>
            </a:pPr>
            <a:r>
              <a:rPr lang="nl-NL" dirty="0"/>
              <a:t>Probeer uit te zoeken welke deeltjes er in jullie </a:t>
            </a:r>
            <a:r>
              <a:rPr lang="nl-NL" dirty="0" err="1"/>
              <a:t>bioplastic</a:t>
            </a:r>
            <a:r>
              <a:rPr lang="nl-NL" dirty="0"/>
              <a:t> zit</a:t>
            </a:r>
          </a:p>
          <a:p>
            <a:pPr marL="0" indent="0">
              <a:buNone/>
            </a:pPr>
            <a:endParaRPr lang="nl-NL" dirty="0"/>
          </a:p>
          <a:p>
            <a:pPr marL="0" indent="0">
              <a:buNone/>
            </a:pPr>
            <a:r>
              <a:rPr lang="nl-NL" dirty="0"/>
              <a:t>kijk wat deze elementen doen voor het plastic</a:t>
            </a:r>
          </a:p>
          <a:p>
            <a:pPr marL="0" indent="0">
              <a:buNone/>
            </a:pPr>
            <a:endParaRPr lang="nl-NL" dirty="0"/>
          </a:p>
          <a:p>
            <a:pPr marL="0" indent="0">
              <a:buNone/>
            </a:pPr>
            <a:r>
              <a:rPr lang="nl-NL" dirty="0"/>
              <a:t>Heb je zelf nog een vraag, probeer dan het antwoord te vinden op internet</a:t>
            </a:r>
          </a:p>
        </p:txBody>
      </p:sp>
    </p:spTree>
    <p:extLst>
      <p:ext uri="{BB962C8B-B14F-4D97-AF65-F5344CB8AC3E}">
        <p14:creationId xmlns:p14="http://schemas.microsoft.com/office/powerpoint/2010/main" val="3567421365"/>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TotalTime>
  <Words>239</Words>
  <Application>Microsoft Office PowerPoint</Application>
  <PresentationFormat>Breedbeeld</PresentationFormat>
  <Paragraphs>37</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Office Theme</vt:lpstr>
      <vt:lpstr>ZELF BIOPLASTIC MAKEN</vt:lpstr>
      <vt:lpstr>PowerPoint-presentatie</vt:lpstr>
      <vt:lpstr>PowerPoint-presentatie</vt:lpstr>
      <vt:lpstr>PowerPoint-presentatie</vt:lpstr>
      <vt:lpstr>PowerPoint-presentatie</vt:lpstr>
      <vt:lpstr>PowerPoint-presentatie</vt:lpstr>
      <vt:lpstr>LabJournaal van Datum:…………… Naam:………….……… </vt:lpstr>
      <vt:lpstr>LabJournaal van Datum:…………… Naam:………….……… </vt:lpstr>
      <vt:lpstr>UITLEG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boukje heidema</dc:creator>
  <cp:lastModifiedBy>boukje heidema</cp:lastModifiedBy>
  <cp:revision>8</cp:revision>
  <dcterms:created xsi:type="dcterms:W3CDTF">2022-02-15T10:49:30Z</dcterms:created>
  <dcterms:modified xsi:type="dcterms:W3CDTF">2022-02-17T10:02:56Z</dcterms:modified>
</cp:coreProperties>
</file>