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562FF1-0925-6719-5DFE-ABDC6013BB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F440DF7-B0FE-B622-17C1-1A7003D985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DCE50B1-844C-CA8B-AF39-41336F8F7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4CFB-E198-423D-8D12-EFECEDA1694E}" type="datetimeFigureOut">
              <a:rPr lang="nl-NL" smtClean="0"/>
              <a:t>28-11-2022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87EAFA0-EE20-83B3-DF3D-399B79DB4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83C180-D5BF-0417-79B3-65D16C812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72B-9CAA-497C-A84E-1067809B2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331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666954-88BE-D254-5CEF-45C36D8DA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7134787-95B2-C909-62F7-21932CDEF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E8B418-01D7-AE5A-3770-BF9008208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4CFB-E198-423D-8D12-EFECEDA1694E}" type="datetimeFigureOut">
              <a:rPr lang="nl-NL" smtClean="0"/>
              <a:t>28-11-2022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BA9D86-DCD3-127E-8D65-114EFC8F0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40AE1A-2EDF-8E3A-2606-43A21CF53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72B-9CAA-497C-A84E-1067809B2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5114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DAED246-A94A-3C60-5FAD-1DE2589F7B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8B8B0FD-BD42-76FB-75C2-B9682C9414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2545F3-72E5-A636-5E8E-A4B889B76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4CFB-E198-423D-8D12-EFECEDA1694E}" type="datetimeFigureOut">
              <a:rPr lang="nl-NL" smtClean="0"/>
              <a:t>28-11-2022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FC2DB89-3D32-AD7A-7399-CCE356B8A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4EEFF84-21A1-629F-C326-E55B6BA78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72B-9CAA-497C-A84E-1067809B2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809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F6B74D-6140-C46A-F8C3-6819B9DCF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15B465-7CEE-847C-767F-B95D8C974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EE98D9-45CC-28AF-8A3E-242409054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4CFB-E198-423D-8D12-EFECEDA1694E}" type="datetimeFigureOut">
              <a:rPr lang="nl-NL" smtClean="0"/>
              <a:t>28-11-2022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C2ECF7-07E4-7E02-D89D-F7EF4C398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59B5100-C97F-D5B2-A35E-B8E6A4A7E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72B-9CAA-497C-A84E-1067809B2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94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49C3FA-7ED3-EB9E-EA28-4C1CB881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FBE90F1-29CE-C43E-F235-6C2DE5EBAF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6F4272F-FBB9-7C86-C4AC-75E520D6B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4CFB-E198-423D-8D12-EFECEDA1694E}" type="datetimeFigureOut">
              <a:rPr lang="nl-NL" smtClean="0"/>
              <a:t>28-11-2022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3EDC8B0-34C8-4196-4A73-D62E4FD9D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99827FE-1A82-9A62-0743-82679B75D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72B-9CAA-497C-A84E-1067809B2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5801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96210E-EB1F-046C-87EE-F5C40D473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EA6DE2-A8D9-BFBE-2E05-7CDC6360AE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AB390BF-21DB-B09D-72D9-86E4E00D12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57AC44C-5689-A085-3F61-93832C8FE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4CFB-E198-423D-8D12-EFECEDA1694E}" type="datetimeFigureOut">
              <a:rPr lang="nl-NL" smtClean="0"/>
              <a:t>28-11-2022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44F0734-F22F-7F82-7DAA-72EEFDED3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8E19896-898A-B152-00BF-89C68A5F7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72B-9CAA-497C-A84E-1067809B2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972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BA3D51-5D2B-1B48-2EAD-9ED7F307E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1C6131E-3F56-9A98-3082-D78B82E31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9620A24-2643-F289-9010-08BD2104B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ECDBC6-30CA-EE4C-9591-EED28DC499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C9C0E24-EC36-556E-4927-88700508AB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5FA8B3A-0DD5-00BA-ECB2-30B16E9F9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4CFB-E198-423D-8D12-EFECEDA1694E}" type="datetimeFigureOut">
              <a:rPr lang="nl-NL" smtClean="0"/>
              <a:t>28-11-2022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1CC8273-362D-A25E-ADDC-E39A1098C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D00E831-7AFD-8F99-FD99-955B350C6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72B-9CAA-497C-A84E-1067809B2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5791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87C608-59AC-3759-BA16-ECA602834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4A2DD72-E582-EA46-AF45-E0D40B9E3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4CFB-E198-423D-8D12-EFECEDA1694E}" type="datetimeFigureOut">
              <a:rPr lang="nl-NL" smtClean="0"/>
              <a:t>28-11-2022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E1568FA-CF93-475B-3DA4-B99D54444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DD06A70-7AC5-6456-E7DD-BEF30AEB9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72B-9CAA-497C-A84E-1067809B2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942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90745CE-DB69-A8CC-DD28-14DD0331A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4CFB-E198-423D-8D12-EFECEDA1694E}" type="datetimeFigureOut">
              <a:rPr lang="nl-NL" smtClean="0"/>
              <a:t>28-11-2022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B862B6A-CCAD-2C10-BCD7-508A5E0C3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7E8888A-18C2-1C7D-2FDB-99C430F02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72B-9CAA-497C-A84E-1067809B2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5344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609B3B-4CF0-4867-75CF-D9C244B21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319125-7757-9ECF-1DD0-DC3B54679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FFE1DA9-AC3C-D21A-CCA6-9A04EC5183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DC10497-3870-9636-6831-D3A4C3F54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4CFB-E198-423D-8D12-EFECEDA1694E}" type="datetimeFigureOut">
              <a:rPr lang="nl-NL" smtClean="0"/>
              <a:t>28-11-2022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E3B17F3-3401-945E-86D4-86022AE6E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468547F-E1AC-D358-0E47-577B049F3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72B-9CAA-497C-A84E-1067809B2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1031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7C29F1-0F44-C9ED-29A9-BA26F3272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DC81C5A-D806-C1DB-6722-4669FED06F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1F0AEB4-9233-DDD4-1600-7DFD9C059C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43216B1-57B8-2143-FA7F-7BCA1CD34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4CFB-E198-423D-8D12-EFECEDA1694E}" type="datetimeFigureOut">
              <a:rPr lang="nl-NL" smtClean="0"/>
              <a:t>28-11-2022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2A11986-A5DB-726A-816B-8C3860535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DDB4FF5-3859-A425-06BC-8B9AF8EF6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72B-9CAA-497C-A84E-1067809B2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504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630640C-7BA3-1590-0A91-CF68F7AE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8BE3E8D-6DB7-94FE-DFF5-724F9DB75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74A730-11BC-B910-D006-633A46E158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74CFB-E198-423D-8D12-EFECEDA1694E}" type="datetimeFigureOut">
              <a:rPr lang="nl-NL" smtClean="0"/>
              <a:t>28-11-2022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DCF79A5-A15B-2076-4DE3-72A0E4074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64907DC-5B2F-98F0-2F29-580371CB3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172B-9CAA-497C-A84E-1067809B2B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5155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3D7E79-8214-1E96-FBFA-02B25D1A9D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OPDRACHT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4703CBF-AC6F-F835-06C7-B31E6C733A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FORENSISCH ONDERZOEK</a:t>
            </a:r>
          </a:p>
          <a:p>
            <a:endParaRPr lang="nl-NL" dirty="0"/>
          </a:p>
          <a:p>
            <a:pPr algn="l"/>
            <a:r>
              <a:rPr lang="nl-N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Hoe kun je een dader opsporen door sporen te volgen: Poeders, DNA, Vingerafdrukken</a:t>
            </a:r>
          </a:p>
          <a:p>
            <a:pPr algn="l"/>
            <a:r>
              <a:rPr lang="nl-N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Met deze informatie ga je aan de slag met de volgende opdracht: </a:t>
            </a:r>
          </a:p>
          <a:p>
            <a:pPr algn="l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1050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9790F0-3DBE-ABE6-A70D-E3BD2295D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7A40B4-4224-4E04-ADEC-70D452497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633"/>
            <a:ext cx="10515600" cy="4853955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nl-NL" sz="2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Maak iets waar je deze informatie in gebruikt.</a:t>
            </a:r>
          </a:p>
          <a:p>
            <a:pPr>
              <a:lnSpc>
                <a:spcPct val="115000"/>
              </a:lnSpc>
            </a:pPr>
            <a:r>
              <a:rPr lang="nl-NL" sz="2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Scratch: </a:t>
            </a:r>
            <a:r>
              <a:rPr lang="nl-NL" sz="26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bijv</a:t>
            </a:r>
            <a:r>
              <a:rPr lang="nl-NL" sz="2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verhaal of escaperoom</a:t>
            </a:r>
          </a:p>
          <a:p>
            <a:pPr>
              <a:lnSpc>
                <a:spcPct val="115000"/>
              </a:lnSpc>
            </a:pPr>
            <a:r>
              <a:rPr lang="nl-NL" sz="2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Stripverhaal’</a:t>
            </a:r>
          </a:p>
          <a:p>
            <a:pPr>
              <a:lnSpc>
                <a:spcPct val="115000"/>
              </a:lnSpc>
            </a:pPr>
            <a:r>
              <a:rPr lang="nl-NL" sz="2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Website</a:t>
            </a:r>
          </a:p>
          <a:p>
            <a:pPr>
              <a:lnSpc>
                <a:spcPct val="115000"/>
              </a:lnSpc>
            </a:pPr>
            <a:r>
              <a:rPr lang="nl-NL" sz="2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Poster</a:t>
            </a:r>
          </a:p>
          <a:p>
            <a:pPr>
              <a:lnSpc>
                <a:spcPct val="115000"/>
              </a:lnSpc>
            </a:pPr>
            <a:r>
              <a:rPr lang="nl-NL" sz="2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Stopmotion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nl-NL" sz="2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Zorg ervoor dat je een goed plan hebt waarin je de informatie verwerkt en je idee uitwerkt. Je bedenkt wat je gaat maken en wat je daarbij nodig hebt. </a:t>
            </a:r>
          </a:p>
          <a:p>
            <a:pPr marL="0" indent="0">
              <a:lnSpc>
                <a:spcPct val="115000"/>
              </a:lnSpc>
              <a:buNone/>
            </a:pPr>
            <a:endParaRPr lang="nl-NL" sz="26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nl-NL" sz="26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Lukt het om met je uitgewerkte  idee informatie te geven/gebruiken die je hebt geleerd in de les forensisch onderzoek??</a:t>
            </a:r>
            <a:endParaRPr lang="nl-NL" sz="26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7207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A6A2C2-07F6-51F7-0F53-DB61D0BAA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STAPPENPLAN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2E922C-DF57-BF01-C487-4D281E265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9483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5000"/>
              </a:lnSpc>
              <a:buNone/>
            </a:pPr>
            <a:endParaRPr lang="nl-NL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nl-N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Je gaat volgens het ontwerpmodel aan het werk.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nl-N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Bedenk eerst ideeën. Schrijf je ideeën op. 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nl-N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Zijn alle ideeën genoemd? Kies dan het beste uit. (het idee waarvan je denkt dat het te maken is en dat het werkt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nl-N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Maak een duidelijke schets, plan met grijs potlood op een A4 (volgens planschema als dat er is)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nl-N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Wat heb je nodig? Schrijf dit erbij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nl-N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Overleg met Boukje je plan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nl-N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Test of je informatie/verhaal overkomt. Daar kun je Boukje of andere leerlingen naar vragen. Begrijpen zij wat er gebeurt en welke informatie je geeft.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nl-N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Werkt het? Ben je tevreden?  </a:t>
            </a:r>
            <a:r>
              <a:rPr lang="nl-NL" sz="1800" dirty="0">
                <a:latin typeface="Arial" panose="020B0604020202020204" pitchFamily="34" charset="0"/>
                <a:ea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nl-N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Zorg dan voor een mooie afwerking (netjes afgewerkt, goed te volgen)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nl-N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Werkt het nog niet zoals gedacht? Onderzoek waardoor dit komt -&gt; Doorloop het plan opnieuw: wat moet verbeterd worden, hoe krijgen jullie dit voor elkaar? 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nl-N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Je hebt 3 lessen de tijd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nl-N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Aan het eind van de eerste les is het idee duidelijk en heb je een begin gemaakt met de uitwerking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0921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Ontwerpend leren - C3">
            <a:extLst>
              <a:ext uri="{FF2B5EF4-FFF2-40B4-BE49-F238E27FC236}">
                <a16:creationId xmlns:a16="http://schemas.microsoft.com/office/drawing/2014/main" id="{3EB01F58-2CC1-E6F8-534A-6FD7247FA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909" y="248401"/>
            <a:ext cx="6799370" cy="6609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128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DC6F45-3C15-B4C8-22BD-B2079D7F6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7FCAD0-DD9E-D52E-04F5-BB1A6F3E1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nl-NL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Ik begrijp informatie over forensisch onderzoek: hoe kun je een dader opsporen. 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nl-NL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Ik kan een iets bedenken en maken om deze informatie over te brengen.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nl-NL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Ik weet wat ik daarvoor nodig heb en hoe ik dit kan gebruiken voor wat ik wil maken.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nl-NL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Ik kan mijn plan uitleggen en ook naar de ander luisteren als zij mij hun plan vertellen.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9350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4EFC65-F7DE-731E-7B24-C2F65DE6A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SUCCESCRITERIA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329AB9-07FB-18E1-3EE0-3A1AABDDD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buNone/>
            </a:pPr>
            <a:endParaRPr lang="nl-NL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nl-NL" sz="1800" u="sng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Werk volgens het stappenplan</a:t>
            </a:r>
            <a:endParaRPr lang="nl-NL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nl-NL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Test tussendoor of alles van je idee goed zit en ‘werkt’ 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nl-NL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Werk rustig en netjes en help elkaar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nl-NL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Ruim na afloop je spullen op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nl-NL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Overleg steeds met elkaar op een prettige manier</a:t>
            </a:r>
          </a:p>
        </p:txBody>
      </p:sp>
    </p:spTree>
    <p:extLst>
      <p:ext uri="{BB962C8B-B14F-4D97-AF65-F5344CB8AC3E}">
        <p14:creationId xmlns:p14="http://schemas.microsoft.com/office/powerpoint/2010/main" val="469388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30EE83-11C7-A4FF-AF71-E049FD1C7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SUCCESCRITERIA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60DAD7-9832-15A3-49FB-EB617BF12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187" y="1723069"/>
            <a:ext cx="6109010" cy="4282604"/>
          </a:xfrm>
        </p:spPr>
        <p:txBody>
          <a:bodyPr>
            <a:normAutofit lnSpcReduction="10000"/>
          </a:bodyPr>
          <a:lstStyle/>
          <a:p>
            <a:pPr indent="0">
              <a:lnSpc>
                <a:spcPct val="115000"/>
              </a:lnSpc>
              <a:buNone/>
            </a:pPr>
            <a:r>
              <a:rPr lang="nl-NL" sz="2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bij * groep 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nl-NL" sz="2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Er zit informatie in over forensisch onderzoek. (minimaal 2 sporen)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nl-NL" sz="2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Er is goed uit te leggen wat deze informatie in jouw werk is.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nl-NL" sz="2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Het werk zit goed in elkaar en is netjes afgewerkt (overzichtelijk, duidelijk, goed te volgen, </a:t>
            </a:r>
            <a:r>
              <a:rPr lang="nl-NL" sz="2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etc</a:t>
            </a:r>
            <a:r>
              <a:rPr lang="nl-NL" sz="2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</a:t>
            </a:r>
          </a:p>
          <a:p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E0648E2-4F17-CEF4-33D1-71B9103D9F2E}"/>
              </a:ext>
            </a:extLst>
          </p:cNvPr>
          <p:cNvSpPr txBox="1"/>
          <p:nvPr/>
        </p:nvSpPr>
        <p:spPr>
          <a:xfrm>
            <a:off x="6568069" y="1495207"/>
            <a:ext cx="5062654" cy="4510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lnSpc>
                <a:spcPct val="115000"/>
              </a:lnSpc>
              <a:buNone/>
            </a:pPr>
            <a:r>
              <a:rPr lang="nl-N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bij ** 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nl-NL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Het werk is origineel en zit goed  in elkaar. Je hebt er </a:t>
            </a:r>
            <a:r>
              <a:rPr lang="nl-NL" sz="1800" u="none" strike="noStrike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bijv</a:t>
            </a:r>
            <a:r>
              <a:rPr lang="nl-NL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een eigen spoor erbij gedaan.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nl-NL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Er is goed uit te leggen welke informatie waarvoor is gebruikt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nl-NL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 constructie is netjes afgewerkt 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nl-NL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Het werk heeft bepaalde details</a:t>
            </a:r>
          </a:p>
          <a:p>
            <a:pPr indent="0">
              <a:lnSpc>
                <a:spcPct val="115000"/>
              </a:lnSpc>
              <a:buNone/>
            </a:pPr>
            <a:endParaRPr lang="nl-NL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>
              <a:lnSpc>
                <a:spcPct val="115000"/>
              </a:lnSpc>
              <a:buNone/>
            </a:pPr>
            <a:r>
              <a:rPr lang="nl-NL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bij ***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nl-NL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Als **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nl-NL" sz="18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Het werk is zo goed gemaakt dat mensen die geen kennis hebben over forensisch onderzoek nu meer weten.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3951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118DE90F-A634-7000-E7EA-B928315700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177" t="20487" r="31676" b="11708"/>
          <a:stretch/>
        </p:blipFill>
        <p:spPr>
          <a:xfrm>
            <a:off x="2230245" y="656595"/>
            <a:ext cx="6456556" cy="629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684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391900-A098-01C0-4001-BBA93DB8D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FAF5AC4-429A-E7A8-11E6-62FF1EC3D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234332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513</Words>
  <Application>Microsoft Office PowerPoint</Application>
  <PresentationFormat>Breedbeeld</PresentationFormat>
  <Paragraphs>54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OPDRACHT </vt:lpstr>
      <vt:lpstr>OPDRACHT</vt:lpstr>
      <vt:lpstr>STAPPENPLAN</vt:lpstr>
      <vt:lpstr>PowerPoint-presentatie</vt:lpstr>
      <vt:lpstr>DOELEN</vt:lpstr>
      <vt:lpstr>SUCCESCRITERIA</vt:lpstr>
      <vt:lpstr>SUCCESCRITERIA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OPDRACHT </dc:title>
  <dc:creator>User</dc:creator>
  <cp:lastModifiedBy>User</cp:lastModifiedBy>
  <cp:revision>3</cp:revision>
  <dcterms:created xsi:type="dcterms:W3CDTF">2022-11-28T08:13:58Z</dcterms:created>
  <dcterms:modified xsi:type="dcterms:W3CDTF">2022-11-28T09:30:25Z</dcterms:modified>
</cp:coreProperties>
</file>